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charts/chart3.xml" ContentType="application/vnd.openxmlformats-officedocument.drawingml.chart+xml"/>
  <Override PartName="/ppt/drawings/drawing3.xml" ContentType="application/vnd.openxmlformats-officedocument.drawingml.chartshapes+xml"/>
  <Override PartName="/ppt/notesSlides/notesSlide4.xml" ContentType="application/vnd.openxmlformats-officedocument.presentationml.notesSlide+xml"/>
  <Override PartName="/ppt/charts/chart4.xml" ContentType="application/vnd.openxmlformats-officedocument.drawingml.chart+xml"/>
  <Override PartName="/ppt/drawings/drawing4.xml" ContentType="application/vnd.openxmlformats-officedocument.drawingml.chartshapes+xml"/>
  <Override PartName="/ppt/notesSlides/notesSlide5.xml" ContentType="application/vnd.openxmlformats-officedocument.presentationml.notesSlide+xml"/>
  <Override PartName="/ppt/charts/chart5.xml" ContentType="application/vnd.openxmlformats-officedocument.drawingml.chart+xml"/>
  <Override PartName="/ppt/drawings/drawing5.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6.xml" ContentType="application/vnd.openxmlformats-officedocument.drawingml.chart+xml"/>
  <Override PartName="/ppt/drawings/drawing6.xml" ContentType="application/vnd.openxmlformats-officedocument.drawingml.chartshapes+xml"/>
  <Override PartName="/ppt/notesSlides/notesSlide8.xml" ContentType="application/vnd.openxmlformats-officedocument.presentationml.notesSlide+xml"/>
  <Override PartName="/ppt/charts/chart7.xml" ContentType="application/vnd.openxmlformats-officedocument.drawingml.chart+xml"/>
  <Override PartName="/ppt/drawings/drawing7.xml" ContentType="application/vnd.openxmlformats-officedocument.drawingml.chartshapes+xml"/>
  <Override PartName="/ppt/notesSlides/notesSlide9.xml" ContentType="application/vnd.openxmlformats-officedocument.presentationml.notesSlide+xml"/>
  <Override PartName="/ppt/charts/chart8.xml" ContentType="application/vnd.openxmlformats-officedocument.drawingml.chart+xml"/>
  <Override PartName="/ppt/drawings/drawing8.xml" ContentType="application/vnd.openxmlformats-officedocument.drawingml.chartshapes+xml"/>
  <Override PartName="/ppt/notesSlides/notesSlide10.xml" ContentType="application/vnd.openxmlformats-officedocument.presentationml.notesSlide+xml"/>
  <Override PartName="/ppt/charts/chart9.xml" ContentType="application/vnd.openxmlformats-officedocument.drawingml.chart+xml"/>
  <Override PartName="/ppt/drawings/drawing9.xml" ContentType="application/vnd.openxmlformats-officedocument.drawingml.chartshapes+xml"/>
  <Override PartName="/ppt/notesSlides/notesSlide11.xml" ContentType="application/vnd.openxmlformats-officedocument.presentationml.notesSlide+xml"/>
  <Override PartName="/ppt/charts/chart10.xml" ContentType="application/vnd.openxmlformats-officedocument.drawingml.chart+xml"/>
  <Override PartName="/ppt/drawings/drawing10.xml" ContentType="application/vnd.openxmlformats-officedocument.drawingml.chartshapes+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66" r:id="rId2"/>
    <p:sldId id="371" r:id="rId3"/>
    <p:sldId id="268" r:id="rId4"/>
    <p:sldId id="269" r:id="rId5"/>
    <p:sldId id="372" r:id="rId6"/>
    <p:sldId id="274" r:id="rId7"/>
    <p:sldId id="275" r:id="rId8"/>
    <p:sldId id="276" r:id="rId9"/>
    <p:sldId id="326" r:id="rId10"/>
    <p:sldId id="278" r:id="rId11"/>
    <p:sldId id="328" r:id="rId12"/>
    <p:sldId id="279" r:id="rId13"/>
    <p:sldId id="281" r:id="rId14"/>
    <p:sldId id="373" r:id="rId15"/>
    <p:sldId id="284" r:id="rId16"/>
    <p:sldId id="329" r:id="rId17"/>
    <p:sldId id="332" r:id="rId18"/>
    <p:sldId id="291" r:id="rId19"/>
    <p:sldId id="335" r:id="rId20"/>
    <p:sldId id="336" r:id="rId21"/>
    <p:sldId id="337" r:id="rId22"/>
    <p:sldId id="295" r:id="rId23"/>
    <p:sldId id="338" r:id="rId24"/>
    <p:sldId id="297" r:id="rId25"/>
    <p:sldId id="299" r:id="rId26"/>
    <p:sldId id="340" r:id="rId27"/>
    <p:sldId id="300" r:id="rId28"/>
    <p:sldId id="305" r:id="rId29"/>
    <p:sldId id="307" r:id="rId30"/>
    <p:sldId id="308" r:id="rId31"/>
    <p:sldId id="309" r:id="rId32"/>
    <p:sldId id="311" r:id="rId33"/>
    <p:sldId id="351" r:id="rId34"/>
    <p:sldId id="352" r:id="rId35"/>
    <p:sldId id="353" r:id="rId36"/>
    <p:sldId id="349" r:id="rId37"/>
    <p:sldId id="363" r:id="rId38"/>
    <p:sldId id="365" r:id="rId39"/>
    <p:sldId id="367" r:id="rId40"/>
    <p:sldId id="318" r:id="rId41"/>
    <p:sldId id="368" r:id="rId42"/>
    <p:sldId id="319" r:id="rId43"/>
    <p:sldId id="370"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4660"/>
  </p:normalViewPr>
  <p:slideViewPr>
    <p:cSldViewPr snapToGrid="0">
      <p:cViewPr varScale="1">
        <p:scale>
          <a:sx n="87" d="100"/>
          <a:sy n="87" d="100"/>
        </p:scale>
        <p:origin x="1524" y="90"/>
      </p:cViewPr>
      <p:guideLst/>
    </p:cSldViewPr>
  </p:slideViewPr>
  <p:notesTextViewPr>
    <p:cViewPr>
      <p:scale>
        <a:sx n="1" d="1"/>
        <a:sy n="1" d="1"/>
      </p:scale>
      <p:origin x="0" y="0"/>
    </p:cViewPr>
  </p:notesTextViewPr>
  <p:sorterViewPr>
    <p:cViewPr>
      <p:scale>
        <a:sx n="100" d="100"/>
        <a:sy n="100" d="100"/>
      </p:scale>
      <p:origin x="0" y="-1413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iden\Dropbox\MEIR_STATMAN\Folder_Random%20Requests\102616.xlsx" TargetMode="Externa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oleObject" Target="file:///C:\Users\aiden\Dropbox\MEIR_STATMAN\Folder_Random%20Requests\Instructor's%20Manual%20Exercises\Powerpoint%20Figure%20Compilation\File%20Compilation%20for%20Publisher%20_020216\Ch%206\Figure%206-9.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C:\Users\aiden\Dropbox\MEIR_STATMAN\Folder_Random%20Requests\Instructor's%20Manual%20Exercises\Powerpoint%20Figure%20Compilation\File%20Compilation%20for%20Publisher%20_020216\Ch%206\Figure%206-1.xlsx" TargetMode="Externa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C:\Users\aiden\Dropbox\MEIR_STATMAN\Folder_Random%20Requests\Instructor's%20Manual%20Exercises\Powerpoint%20Figure%20Compilation\File%20Compilation%20for%20Publisher%20_020216\Ch%206\Figure%206-2.xlsx" TargetMode="External"/></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C:\Users\aiden\Dropbox\MEIR_STATMAN\Folder_Random%20Requests\Instructor's%20Manual%20Exercises\Powerpoint%20Figure%20Compilation\File%20Compilation%20for%20Publisher%20_020216\Ch%206\Figure%206-3.xlsx" TargetMode="External"/></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C:\Users\aiden\Dropbox\MEIR_STATMAN\Folder_Random%20Requests\Instructor's%20Manual%20Exercises\Powerpoint%20Figure%20Compilation\File%20Compilation%20for%20Publisher%20_020216\Ch%206\Figure%206-4.xlsx"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C:\Users\aiden\Dropbox\MEIR_STATMAN\Folder_Random%20Requests\Instructor's%20Manual%20Exercises\Powerpoint%20Figure%20Compilation\File%20Compilation%20for%20Publisher%20_020216\Ch%206\Figure%206-5.xlsx" TargetMode="External"/></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oleObject" Target="file:///C:\Users\aiden\Dropbox\MEIR_STATMAN\Folder_Random%20Requests\Instructor's%20Manual%20Exercises\Powerpoint%20Figure%20Compilation\File%20Compilation%20for%20Publisher%20_020216\Ch%206\Figure%206-6.xlsx" TargetMode="External"/></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oleObject" Target="file:///C:\Users\aiden\Dropbox\MEIR_STATMAN\Folder_Random%20Requests\Instructor's%20Manual%20Exercises\Powerpoint%20Figure%20Compilation\File%20Compilation%20for%20Publisher%20_020216\Ch%206\Figure%206-7.xlsx" TargetMode="External"/></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oleObject" Target="file:///C:\Users\aiden\Dropbox\MEIR_STATMAN\Folder_Random%20Requests\Instructor's%20Manual%20Exercises\Powerpoint%20Figure%20Compilation\File%20Compilation%20for%20Publisher%20_020216\Ch%206\Figure%206-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r>
              <a:rPr lang="en-US">
                <a:solidFill>
                  <a:schemeClr val="bg1"/>
                </a:solidFill>
              </a:rPr>
              <a:t>Chart Title</a:t>
            </a:r>
          </a:p>
        </c:rich>
      </c:tx>
      <c:layout/>
      <c:overlay val="0"/>
      <c:spPr>
        <a:noFill/>
        <a:ln>
          <a:noFill/>
        </a:ln>
        <a:effectLst/>
      </c:spPr>
      <c:txPr>
        <a:bodyPr rot="0" spcFirstLastPara="1" vertOverflow="ellipsis" vert="horz" wrap="square" anchor="ctr" anchorCtr="1"/>
        <a:lstStyle/>
        <a:p>
          <a:pPr>
            <a:defRPr sz="216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scatterChart>
        <c:scatterStyle val="lineMarker"/>
        <c:varyColors val="0"/>
        <c:ser>
          <c:idx val="0"/>
          <c:order val="0"/>
          <c:spPr>
            <a:ln w="19050" cap="rnd">
              <a:solidFill>
                <a:schemeClr val="tx1"/>
              </a:solidFill>
              <a:round/>
            </a:ln>
            <a:effectLst/>
          </c:spPr>
          <c:marker>
            <c:symbol val="none"/>
          </c:marker>
          <c:xVal>
            <c:numRef>
              <c:f>Sheet1!$A$1:$A$3</c:f>
              <c:numCache>
                <c:formatCode>General</c:formatCode>
                <c:ptCount val="3"/>
                <c:pt idx="0">
                  <c:v>0</c:v>
                </c:pt>
                <c:pt idx="1">
                  <c:v>75000</c:v>
                </c:pt>
                <c:pt idx="2">
                  <c:v>300000</c:v>
                </c:pt>
              </c:numCache>
            </c:numRef>
          </c:xVal>
          <c:yVal>
            <c:numRef>
              <c:f>Sheet1!$B$1:$B$3</c:f>
              <c:numCache>
                <c:formatCode>General</c:formatCode>
                <c:ptCount val="3"/>
                <c:pt idx="0">
                  <c:v>0</c:v>
                </c:pt>
                <c:pt idx="1">
                  <c:v>12</c:v>
                </c:pt>
                <c:pt idx="2">
                  <c:v>12</c:v>
                </c:pt>
              </c:numCache>
            </c:numRef>
          </c:yVal>
          <c:smooth val="0"/>
          <c:extLst xmlns:c16r2="http://schemas.microsoft.com/office/drawing/2015/06/chart">
            <c:ext xmlns:c16="http://schemas.microsoft.com/office/drawing/2014/chart" uri="{C3380CC4-5D6E-409C-BE32-E72D297353CC}">
              <c16:uniqueId val="{00000000-5BCB-4B66-A872-323A3EAD861D}"/>
            </c:ext>
          </c:extLst>
        </c:ser>
        <c:ser>
          <c:idx val="1"/>
          <c:order val="1"/>
          <c:spPr>
            <a:ln w="19050" cap="rnd">
              <a:solidFill>
                <a:schemeClr val="tx1"/>
              </a:solidFill>
              <a:round/>
            </a:ln>
            <a:effectLst/>
          </c:spPr>
          <c:marker>
            <c:symbol val="none"/>
          </c:marker>
          <c:xVal>
            <c:numRef>
              <c:f>Sheet1!$D$1:$D$3</c:f>
              <c:numCache>
                <c:formatCode>General</c:formatCode>
                <c:ptCount val="3"/>
                <c:pt idx="0">
                  <c:v>0</c:v>
                </c:pt>
                <c:pt idx="1">
                  <c:v>75000</c:v>
                </c:pt>
                <c:pt idx="2">
                  <c:v>150000</c:v>
                </c:pt>
              </c:numCache>
            </c:numRef>
          </c:xVal>
          <c:yVal>
            <c:numRef>
              <c:f>Sheet1!$E$1:$E$3</c:f>
              <c:numCache>
                <c:formatCode>General</c:formatCode>
                <c:ptCount val="3"/>
                <c:pt idx="0">
                  <c:v>0</c:v>
                </c:pt>
                <c:pt idx="1">
                  <c:v>25</c:v>
                </c:pt>
                <c:pt idx="2">
                  <c:v>50</c:v>
                </c:pt>
              </c:numCache>
            </c:numRef>
          </c:yVal>
          <c:smooth val="0"/>
          <c:extLst xmlns:c16r2="http://schemas.microsoft.com/office/drawing/2015/06/chart">
            <c:ext xmlns:c16="http://schemas.microsoft.com/office/drawing/2014/chart" uri="{C3380CC4-5D6E-409C-BE32-E72D297353CC}">
              <c16:uniqueId val="{00000001-5BCB-4B66-A872-323A3EAD861D}"/>
            </c:ext>
          </c:extLst>
        </c:ser>
        <c:dLbls>
          <c:showLegendKey val="0"/>
          <c:showVal val="0"/>
          <c:showCatName val="0"/>
          <c:showSerName val="0"/>
          <c:showPercent val="0"/>
          <c:showBubbleSize val="0"/>
        </c:dLbls>
        <c:axId val="375586176"/>
        <c:axId val="386181240"/>
      </c:scatterChart>
      <c:valAx>
        <c:axId val="375586176"/>
        <c:scaling>
          <c:orientation val="minMax"/>
          <c:max val="300000"/>
        </c:scaling>
        <c:delete val="0"/>
        <c:axPos val="b"/>
        <c:numFmt formatCode="General" sourceLinked="1"/>
        <c:majorTickMark val="none"/>
        <c:minorTickMark val="none"/>
        <c:tickLblPos val="nextTo"/>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crossAx val="386181240"/>
        <c:crosses val="autoZero"/>
        <c:crossBetween val="midCat"/>
      </c:valAx>
      <c:valAx>
        <c:axId val="386181240"/>
        <c:scaling>
          <c:orientation val="minMax"/>
          <c:max val="50"/>
        </c:scaling>
        <c:delete val="0"/>
        <c:axPos val="l"/>
        <c:numFmt formatCode="General" sourceLinked="1"/>
        <c:majorTickMark val="none"/>
        <c:minorTickMark val="none"/>
        <c:tickLblPos val="none"/>
        <c:spPr>
          <a:noFill/>
          <a:ln w="9525" cap="flat" cmpd="sng" algn="ctr">
            <a:solidFill>
              <a:schemeClr val="bg1">
                <a:lumMod val="50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75586176"/>
        <c:crosses val="autoZero"/>
        <c:crossBetween val="midCat"/>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sz="1800"/>
      </a:pPr>
      <a:endParaRPr lang="en-US"/>
    </a:p>
  </c:txPr>
  <c:externalData r:id="rId3">
    <c:autoUpdate val="0"/>
  </c:externalData>
  <c:userShapes r:id="rId4"/>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7582417582417582E-2"/>
          <c:y val="2.6222894604135148E-2"/>
          <c:w val="0.96776556776556777"/>
          <c:h val="0.95562279374684822"/>
        </c:manualLayout>
      </c:layout>
      <c:scatterChart>
        <c:scatterStyle val="smoothMarker"/>
        <c:varyColors val="0"/>
        <c:ser>
          <c:idx val="0"/>
          <c:order val="0"/>
          <c:spPr>
            <a:ln w="25400" cap="flat" cmpd="sng" algn="ctr">
              <a:solidFill>
                <a:schemeClr val="dk1"/>
              </a:solidFill>
              <a:prstDash val="solid"/>
            </a:ln>
            <a:effectLst/>
          </c:spPr>
          <c:marker>
            <c:symbol val="none"/>
          </c:marker>
          <c:xVal>
            <c:numRef>
              <c:f>'Seoyoung (4)'!$C$1:$C$110</c:f>
              <c:numCache>
                <c:formatCode>General</c:formatCode>
                <c:ptCount val="110"/>
                <c:pt idx="0">
                  <c:v>-20</c:v>
                </c:pt>
                <c:pt idx="1">
                  <c:v>-19.808612440191379</c:v>
                </c:pt>
                <c:pt idx="2">
                  <c:v>-19.617224880382778</c:v>
                </c:pt>
                <c:pt idx="3">
                  <c:v>-19.425837320574161</c:v>
                </c:pt>
                <c:pt idx="4">
                  <c:v>-19.234449760765539</c:v>
                </c:pt>
                <c:pt idx="5">
                  <c:v>-19.043062200956939</c:v>
                </c:pt>
                <c:pt idx="6">
                  <c:v>-18.851674641148321</c:v>
                </c:pt>
                <c:pt idx="7">
                  <c:v>-18.660287081339721</c:v>
                </c:pt>
                <c:pt idx="8">
                  <c:v>-18.4688995215311</c:v>
                </c:pt>
                <c:pt idx="9">
                  <c:v>-18.277511961722482</c:v>
                </c:pt>
                <c:pt idx="10">
                  <c:v>-18.086124401913882</c:v>
                </c:pt>
                <c:pt idx="11">
                  <c:v>-17.89473684210526</c:v>
                </c:pt>
                <c:pt idx="12">
                  <c:v>-17.703349282296639</c:v>
                </c:pt>
                <c:pt idx="13">
                  <c:v>-17.511961722488039</c:v>
                </c:pt>
                <c:pt idx="14">
                  <c:v>-17.320574162679421</c:v>
                </c:pt>
                <c:pt idx="15">
                  <c:v>-17.129186602870821</c:v>
                </c:pt>
                <c:pt idx="16">
                  <c:v>-16.937799043062199</c:v>
                </c:pt>
                <c:pt idx="17">
                  <c:v>-16.746411483253581</c:v>
                </c:pt>
                <c:pt idx="18">
                  <c:v>-16.555023923444981</c:v>
                </c:pt>
                <c:pt idx="19">
                  <c:v>-16.36363636363636</c:v>
                </c:pt>
                <c:pt idx="20">
                  <c:v>-16.17224880382776</c:v>
                </c:pt>
                <c:pt idx="21">
                  <c:v>-15.98086124401914</c:v>
                </c:pt>
                <c:pt idx="22">
                  <c:v>-15.78947368421052</c:v>
                </c:pt>
                <c:pt idx="23">
                  <c:v>-15.59808612440192</c:v>
                </c:pt>
                <c:pt idx="24">
                  <c:v>-15.406698564593301</c:v>
                </c:pt>
                <c:pt idx="25">
                  <c:v>-15.215311004784679</c:v>
                </c:pt>
                <c:pt idx="26">
                  <c:v>-15.023923444976081</c:v>
                </c:pt>
                <c:pt idx="27">
                  <c:v>-14.832535885167459</c:v>
                </c:pt>
                <c:pt idx="28">
                  <c:v>-14.641148325358859</c:v>
                </c:pt>
                <c:pt idx="29">
                  <c:v>-14.44976076555024</c:v>
                </c:pt>
                <c:pt idx="30">
                  <c:v>-14.25837320574162</c:v>
                </c:pt>
                <c:pt idx="31">
                  <c:v>-14.06698564593302</c:v>
                </c:pt>
                <c:pt idx="32">
                  <c:v>-13.8755980861244</c:v>
                </c:pt>
                <c:pt idx="33">
                  <c:v>-13.68421052631578</c:v>
                </c:pt>
                <c:pt idx="34">
                  <c:v>-13.49282296650718</c:v>
                </c:pt>
                <c:pt idx="35">
                  <c:v>-13.301435406698561</c:v>
                </c:pt>
                <c:pt idx="36">
                  <c:v>-13.110047846889961</c:v>
                </c:pt>
                <c:pt idx="37">
                  <c:v>-12.918660287081339</c:v>
                </c:pt>
                <c:pt idx="38">
                  <c:v>-12.72727272727272</c:v>
                </c:pt>
                <c:pt idx="39">
                  <c:v>-12.535885167464119</c:v>
                </c:pt>
                <c:pt idx="40">
                  <c:v>-12.3444976076555</c:v>
                </c:pt>
                <c:pt idx="41">
                  <c:v>-12.1531100478469</c:v>
                </c:pt>
                <c:pt idx="42">
                  <c:v>-11.96172248803828</c:v>
                </c:pt>
                <c:pt idx="43">
                  <c:v>-11.77033492822966</c:v>
                </c:pt>
                <c:pt idx="44">
                  <c:v>-11.57894736842106</c:v>
                </c:pt>
                <c:pt idx="45">
                  <c:v>-11.387559808612441</c:v>
                </c:pt>
                <c:pt idx="46">
                  <c:v>-11.196172248803819</c:v>
                </c:pt>
                <c:pt idx="47">
                  <c:v>-11.004784688995221</c:v>
                </c:pt>
                <c:pt idx="48">
                  <c:v>-10.813397129186599</c:v>
                </c:pt>
                <c:pt idx="49">
                  <c:v>-10.622009569377999</c:v>
                </c:pt>
                <c:pt idx="50">
                  <c:v>-10.43062200956938</c:v>
                </c:pt>
                <c:pt idx="51">
                  <c:v>-10.23923444976076</c:v>
                </c:pt>
                <c:pt idx="52">
                  <c:v>-10.04784688995216</c:v>
                </c:pt>
                <c:pt idx="53">
                  <c:v>-9.8564593301435401</c:v>
                </c:pt>
                <c:pt idx="54">
                  <c:v>-9.6650717703349205</c:v>
                </c:pt>
                <c:pt idx="55">
                  <c:v>-9.4736842105263204</c:v>
                </c:pt>
                <c:pt idx="56">
                  <c:v>-9.2822966507177007</c:v>
                </c:pt>
                <c:pt idx="57">
                  <c:v>-9.0909090909091006</c:v>
                </c:pt>
                <c:pt idx="58">
                  <c:v>-8.8995215311004792</c:v>
                </c:pt>
                <c:pt idx="59">
                  <c:v>-8.7081339712918595</c:v>
                </c:pt>
                <c:pt idx="60">
                  <c:v>-8.5167464114832594</c:v>
                </c:pt>
                <c:pt idx="61">
                  <c:v>-8.3253588516746397</c:v>
                </c:pt>
                <c:pt idx="62">
                  <c:v>-8.1339712918660201</c:v>
                </c:pt>
                <c:pt idx="63">
                  <c:v>-7.94258373205742</c:v>
                </c:pt>
                <c:pt idx="64">
                  <c:v>-7.7511961722488003</c:v>
                </c:pt>
                <c:pt idx="65">
                  <c:v>-7.5598086124402002</c:v>
                </c:pt>
                <c:pt idx="66">
                  <c:v>-7.3684210526315796</c:v>
                </c:pt>
                <c:pt idx="67">
                  <c:v>-7.17703349282296</c:v>
                </c:pt>
                <c:pt idx="68">
                  <c:v>-6.9856459330143599</c:v>
                </c:pt>
                <c:pt idx="69">
                  <c:v>-6.7942583732057402</c:v>
                </c:pt>
                <c:pt idx="70">
                  <c:v>-6.6028708133971197</c:v>
                </c:pt>
                <c:pt idx="71">
                  <c:v>-6.4114832535885196</c:v>
                </c:pt>
                <c:pt idx="72">
                  <c:v>-6.2200956937798999</c:v>
                </c:pt>
                <c:pt idx="73">
                  <c:v>-6.0287081339712998</c:v>
                </c:pt>
                <c:pt idx="74">
                  <c:v>-5.8373205741626801</c:v>
                </c:pt>
                <c:pt idx="75">
                  <c:v>-5.6459330143540596</c:v>
                </c:pt>
                <c:pt idx="76">
                  <c:v>-5.4545454545454604</c:v>
                </c:pt>
                <c:pt idx="77">
                  <c:v>-5.2631578947368398</c:v>
                </c:pt>
                <c:pt idx="78">
                  <c:v>-5.0717703349282202</c:v>
                </c:pt>
                <c:pt idx="79">
                  <c:v>-4.88038277511962</c:v>
                </c:pt>
                <c:pt idx="80">
                  <c:v>-4.6889952153110004</c:v>
                </c:pt>
                <c:pt idx="81">
                  <c:v>-4.4976076555024003</c:v>
                </c:pt>
                <c:pt idx="82">
                  <c:v>-4.3062200956937797</c:v>
                </c:pt>
                <c:pt idx="83">
                  <c:v>-4.1148325358851601</c:v>
                </c:pt>
                <c:pt idx="84">
                  <c:v>-3.92344497607656</c:v>
                </c:pt>
                <c:pt idx="85">
                  <c:v>-3.7320574162679399</c:v>
                </c:pt>
                <c:pt idx="86">
                  <c:v>-3.5406698564593402</c:v>
                </c:pt>
                <c:pt idx="87">
                  <c:v>-3.3492822966507201</c:v>
                </c:pt>
                <c:pt idx="88">
                  <c:v>-3.1578947368421</c:v>
                </c:pt>
                <c:pt idx="89">
                  <c:v>-2.9665071770334999</c:v>
                </c:pt>
                <c:pt idx="90">
                  <c:v>-2.7751196172248802</c:v>
                </c:pt>
                <c:pt idx="91">
                  <c:v>-2.5837320574162601</c:v>
                </c:pt>
                <c:pt idx="92">
                  <c:v>-2.39234449760766</c:v>
                </c:pt>
                <c:pt idx="93">
                  <c:v>-2.2009569377990399</c:v>
                </c:pt>
                <c:pt idx="94">
                  <c:v>-2.0095693779904402</c:v>
                </c:pt>
                <c:pt idx="95">
                  <c:v>-1.8181818181818159</c:v>
                </c:pt>
                <c:pt idx="96">
                  <c:v>-1.626794258373206</c:v>
                </c:pt>
                <c:pt idx="97">
                  <c:v>-1.4354066985645959</c:v>
                </c:pt>
                <c:pt idx="98">
                  <c:v>-1.24401913875598</c:v>
                </c:pt>
                <c:pt idx="99">
                  <c:v>-1.0526315789473699</c:v>
                </c:pt>
                <c:pt idx="100">
                  <c:v>-0.86124401913875603</c:v>
                </c:pt>
                <c:pt idx="101">
                  <c:v>-0.66985645933014404</c:v>
                </c:pt>
                <c:pt idx="102">
                  <c:v>-0.47846889952152999</c:v>
                </c:pt>
                <c:pt idx="103">
                  <c:v>-0.28708133971291999</c:v>
                </c:pt>
                <c:pt idx="104">
                  <c:v>-9.5693779904305401E-2</c:v>
                </c:pt>
                <c:pt idx="105">
                  <c:v>-7.1400000000000005E-2</c:v>
                </c:pt>
                <c:pt idx="106">
                  <c:v>-0.02</c:v>
                </c:pt>
                <c:pt idx="107">
                  <c:v>-1.2222E-2</c:v>
                </c:pt>
                <c:pt idx="108">
                  <c:v>0</c:v>
                </c:pt>
                <c:pt idx="109">
                  <c:v>0.05</c:v>
                </c:pt>
              </c:numCache>
            </c:numRef>
          </c:xVal>
          <c:yVal>
            <c:numRef>
              <c:f>'Seoyoung (4)'!$D$1:$D$110</c:f>
              <c:numCache>
                <c:formatCode>General</c:formatCode>
                <c:ptCount val="110"/>
                <c:pt idx="0">
                  <c:v>-0.4008969948776</c:v>
                </c:pt>
                <c:pt idx="1">
                  <c:v>-0.40088906388900403</c:v>
                </c:pt>
                <c:pt idx="2">
                  <c:v>-0.40084940582582401</c:v>
                </c:pt>
                <c:pt idx="3">
                  <c:v>-0.40077800820255999</c:v>
                </c:pt>
                <c:pt idx="4">
                  <c:v>-0.40067484852634799</c:v>
                </c:pt>
                <c:pt idx="5">
                  <c:v>-0.400539894264408</c:v>
                </c:pt>
                <c:pt idx="6">
                  <c:v>-0.40037310279686</c:v>
                </c:pt>
                <c:pt idx="7">
                  <c:v>-0.40017442135478398</c:v>
                </c:pt>
                <c:pt idx="8">
                  <c:v>-0.39994378694328803</c:v>
                </c:pt>
                <c:pt idx="9">
                  <c:v>-0.39968112624935598</c:v>
                </c:pt>
                <c:pt idx="10">
                  <c:v>-0.39938635553412</c:v>
                </c:pt>
                <c:pt idx="11">
                  <c:v>-0.39905938050925799</c:v>
                </c:pt>
                <c:pt idx="12">
                  <c:v>-0.39870009619702401</c:v>
                </c:pt>
                <c:pt idx="13">
                  <c:v>-0.39830838677348201</c:v>
                </c:pt>
                <c:pt idx="14">
                  <c:v>-0.39788412539437201</c:v>
                </c:pt>
                <c:pt idx="15">
                  <c:v>-0.39742717400301197</c:v>
                </c:pt>
                <c:pt idx="16">
                  <c:v>-0.39693738311955001</c:v>
                </c:pt>
                <c:pt idx="17">
                  <c:v>-0.39641459161082199</c:v>
                </c:pt>
                <c:pt idx="18">
                  <c:v>-0.395858626439964</c:v>
                </c:pt>
                <c:pt idx="19">
                  <c:v>-0.395269302394894</c:v>
                </c:pt>
                <c:pt idx="20">
                  <c:v>-0.394646421794624</c:v>
                </c:pt>
                <c:pt idx="21">
                  <c:v>-0.393989774172322</c:v>
                </c:pt>
                <c:pt idx="22">
                  <c:v>-0.39329913593390597</c:v>
                </c:pt>
                <c:pt idx="23">
                  <c:v>-0.39257426999084399</c:v>
                </c:pt>
                <c:pt idx="24">
                  <c:v>-0.39181492536572599</c:v>
                </c:pt>
                <c:pt idx="25">
                  <c:v>-0.391020836769012</c:v>
                </c:pt>
                <c:pt idx="26">
                  <c:v>-0.390191724145248</c:v>
                </c:pt>
                <c:pt idx="27">
                  <c:v>-0.38932729218686202</c:v>
                </c:pt>
                <c:pt idx="28">
                  <c:v>-0.38842722981348199</c:v>
                </c:pt>
                <c:pt idx="29">
                  <c:v>-0.38749120961452199</c:v>
                </c:pt>
                <c:pt idx="30">
                  <c:v>-0.38651888725261602</c:v>
                </c:pt>
                <c:pt idx="31">
                  <c:v>-0.385509900825172</c:v>
                </c:pt>
                <c:pt idx="32">
                  <c:v>-0.38446387018115202</c:v>
                </c:pt>
                <c:pt idx="33">
                  <c:v>-0.38338039618985598</c:v>
                </c:pt>
                <c:pt idx="34">
                  <c:v>-0.38225905995819398</c:v>
                </c:pt>
                <c:pt idx="35">
                  <c:v>-0.38109942199260599</c:v>
                </c:pt>
                <c:pt idx="36">
                  <c:v>-0.37990102130139197</c:v>
                </c:pt>
                <c:pt idx="37">
                  <c:v>-0.37866337443283798</c:v>
                </c:pt>
                <c:pt idx="38">
                  <c:v>-0.37738597444400201</c:v>
                </c:pt>
                <c:pt idx="39">
                  <c:v>-0.37606828979460999</c:v>
                </c:pt>
                <c:pt idx="40">
                  <c:v>-0.37470976315981203</c:v>
                </c:pt>
                <c:pt idx="41">
                  <c:v>-0.373309810155036</c:v>
                </c:pt>
                <c:pt idx="42">
                  <c:v>-0.37186781796538998</c:v>
                </c:pt>
                <c:pt idx="43">
                  <c:v>-0.37038314387127003</c:v>
                </c:pt>
                <c:pt idx="44">
                  <c:v>-0.368855113660982</c:v>
                </c:pt>
                <c:pt idx="45">
                  <c:v>-0.36728301992010398</c:v>
                </c:pt>
                <c:pt idx="46">
                  <c:v>-0.36566612018624201</c:v>
                </c:pt>
                <c:pt idx="47">
                  <c:v>-0.36400363495652999</c:v>
                </c:pt>
                <c:pt idx="48">
                  <c:v>-0.36229474553372398</c:v>
                </c:pt>
                <c:pt idx="49">
                  <c:v>-0.36053859169519797</c:v>
                </c:pt>
                <c:pt idx="50">
                  <c:v>-0.35873426916713602</c:v>
                </c:pt>
                <c:pt idx="51">
                  <c:v>-0.35688082688423201</c:v>
                </c:pt>
                <c:pt idx="52">
                  <c:v>-0.35497726401263402</c:v>
                </c:pt>
                <c:pt idx="53">
                  <c:v>-0.35302252671119799</c:v>
                </c:pt>
                <c:pt idx="54">
                  <c:v>-0.35101550460282799</c:v>
                </c:pt>
                <c:pt idx="55">
                  <c:v>-0.348955026924062</c:v>
                </c:pt>
                <c:pt idx="56">
                  <c:v>-0.34683985831679598</c:v>
                </c:pt>
                <c:pt idx="57">
                  <c:v>-0.34466869422112401</c:v>
                </c:pt>
                <c:pt idx="58">
                  <c:v>-0.34244015582260201</c:v>
                </c:pt>
                <c:pt idx="59">
                  <c:v>-0.34015278450060998</c:v>
                </c:pt>
                <c:pt idx="60">
                  <c:v>-0.33780503571675202</c:v>
                </c:pt>
                <c:pt idx="61">
                  <c:v>-0.33539527227322002</c:v>
                </c:pt>
                <c:pt idx="62">
                  <c:v>-0.33292175686037401</c:v>
                </c:pt>
                <c:pt idx="63">
                  <c:v>-0.33038264380031601</c:v>
                </c:pt>
                <c:pt idx="64">
                  <c:v>-0.32777596987836999</c:v>
                </c:pt>
                <c:pt idx="65">
                  <c:v>-0.32509964413678</c:v>
                </c:pt>
                <c:pt idx="66">
                  <c:v>-0.32235143648397602</c:v>
                </c:pt>
                <c:pt idx="67">
                  <c:v>-0.319528964947556</c:v>
                </c:pt>
                <c:pt idx="68">
                  <c:v>-0.31662968136889802</c:v>
                </c:pt>
                <c:pt idx="69">
                  <c:v>-0.31365085530076398</c:v>
                </c:pt>
                <c:pt idx="70">
                  <c:v>-0.31058955582478598</c:v>
                </c:pt>
                <c:pt idx="71">
                  <c:v>-0.30744263095156599</c:v>
                </c:pt>
                <c:pt idx="72">
                  <c:v>-0.304206684199472</c:v>
                </c:pt>
                <c:pt idx="73">
                  <c:v>-0.30087804786608202</c:v>
                </c:pt>
                <c:pt idx="74">
                  <c:v>-0.29745275240407798</c:v>
                </c:pt>
                <c:pt idx="75">
                  <c:v>-0.29392649118575798</c:v>
                </c:pt>
                <c:pt idx="76">
                  <c:v>-0.29029457977965401</c:v>
                </c:pt>
                <c:pt idx="77">
                  <c:v>-0.28655190865891</c:v>
                </c:pt>
                <c:pt idx="78">
                  <c:v>-0.282692888000736</c:v>
                </c:pt>
                <c:pt idx="79">
                  <c:v>-0.27871138290061998</c:v>
                </c:pt>
                <c:pt idx="80">
                  <c:v>-0.27460063688879399</c:v>
                </c:pt>
                <c:pt idx="81">
                  <c:v>-0.270353181063756</c:v>
                </c:pt>
                <c:pt idx="82">
                  <c:v>-0.26596072539844201</c:v>
                </c:pt>
                <c:pt idx="83">
                  <c:v>-0.261414027756534</c:v>
                </c:pt>
                <c:pt idx="84">
                  <c:v>-0.25670273477500199</c:v>
                </c:pt>
                <c:pt idx="85">
                  <c:v>-0.25181518686992799</c:v>
                </c:pt>
                <c:pt idx="86">
                  <c:v>-0.24673817697497599</c:v>
                </c:pt>
                <c:pt idx="87">
                  <c:v>-0.241456648872554</c:v>
                </c:pt>
                <c:pt idx="88">
                  <c:v>-0.23595331557728999</c:v>
                </c:pt>
                <c:pt idx="89">
                  <c:v>-0.23020817030544</c:v>
                </c:pt>
                <c:pt idx="90">
                  <c:v>-0.22419785068515</c:v>
                </c:pt>
                <c:pt idx="91">
                  <c:v>-0.21789479864053199</c:v>
                </c:pt>
                <c:pt idx="92">
                  <c:v>-0.21126612968628</c:v>
                </c:pt>
                <c:pt idx="93">
                  <c:v>-0.20427207881498599</c:v>
                </c:pt>
                <c:pt idx="94">
                  <c:v>-0.19686381201883521</c:v>
                </c:pt>
                <c:pt idx="95">
                  <c:v>-0.188980256072457</c:v>
                </c:pt>
                <c:pt idx="96">
                  <c:v>-0.18054334984144119</c:v>
                </c:pt>
                <c:pt idx="97">
                  <c:v>-0.1714506389499062</c:v>
                </c:pt>
                <c:pt idx="98">
                  <c:v>-0.16156314263111579</c:v>
                </c:pt>
                <c:pt idx="99">
                  <c:v>-0.1506841986319328</c:v>
                </c:pt>
                <c:pt idx="100">
                  <c:v>-0.1385194673608644</c:v>
                </c:pt>
                <c:pt idx="101">
                  <c:v>-0.1245924940074178</c:v>
                </c:pt>
                <c:pt idx="102">
                  <c:v>-0.1080352717011418</c:v>
                </c:pt>
                <c:pt idx="103">
                  <c:v>-8.6911040621950597E-2</c:v>
                </c:pt>
                <c:pt idx="104">
                  <c:v>-5.4301621206969602E-2</c:v>
                </c:pt>
                <c:pt idx="105">
                  <c:v>-4.0099999999999997E-2</c:v>
                </c:pt>
                <c:pt idx="106">
                  <c:v>-3.7539999999999997E-2</c:v>
                </c:pt>
                <c:pt idx="107">
                  <c:v>-0.03</c:v>
                </c:pt>
                <c:pt idx="108">
                  <c:v>0</c:v>
                </c:pt>
                <c:pt idx="109">
                  <c:v>2.4160000000000002E-3</c:v>
                </c:pt>
              </c:numCache>
            </c:numRef>
          </c:yVal>
          <c:smooth val="1"/>
          <c:extLst xmlns:c16r2="http://schemas.microsoft.com/office/drawing/2015/06/chart">
            <c:ext xmlns:c16="http://schemas.microsoft.com/office/drawing/2014/chart" uri="{C3380CC4-5D6E-409C-BE32-E72D297353CC}">
              <c16:uniqueId val="{00000000-2FEE-4C93-A011-957D659BAE4E}"/>
            </c:ext>
          </c:extLst>
        </c:ser>
        <c:ser>
          <c:idx val="2"/>
          <c:order val="1"/>
          <c:spPr>
            <a:ln w="25400" cap="flat" cmpd="sng" algn="ctr">
              <a:solidFill>
                <a:schemeClr val="dk1"/>
              </a:solidFill>
              <a:prstDash val="solid"/>
            </a:ln>
            <a:effectLst/>
          </c:spPr>
          <c:marker>
            <c:symbol val="none"/>
          </c:marker>
          <c:xVal>
            <c:numRef>
              <c:f>'Seoyoung (4)'!$C$109:$C$217</c:f>
              <c:numCache>
                <c:formatCode>General</c:formatCode>
                <c:ptCount val="109"/>
                <c:pt idx="0">
                  <c:v>0</c:v>
                </c:pt>
                <c:pt idx="1">
                  <c:v>0.05</c:v>
                </c:pt>
                <c:pt idx="2">
                  <c:v>3.4500000000000003E-2</c:v>
                </c:pt>
                <c:pt idx="3">
                  <c:v>0.04</c:v>
                </c:pt>
                <c:pt idx="4">
                  <c:v>0.05</c:v>
                </c:pt>
                <c:pt idx="5">
                  <c:v>0.28708133971291999</c:v>
                </c:pt>
                <c:pt idx="6">
                  <c:v>0.47846889952152999</c:v>
                </c:pt>
                <c:pt idx="7">
                  <c:v>0.66985645933014404</c:v>
                </c:pt>
                <c:pt idx="8">
                  <c:v>0.86124401913875603</c:v>
                </c:pt>
                <c:pt idx="9">
                  <c:v>1.0526315789473699</c:v>
                </c:pt>
                <c:pt idx="10">
                  <c:v>1.24401913875598</c:v>
                </c:pt>
                <c:pt idx="11">
                  <c:v>1.4354066985645919</c:v>
                </c:pt>
                <c:pt idx="12">
                  <c:v>1.626794258373206</c:v>
                </c:pt>
                <c:pt idx="13">
                  <c:v>1.8181818181818159</c:v>
                </c:pt>
                <c:pt idx="14">
                  <c:v>2.0095693779904402</c:v>
                </c:pt>
                <c:pt idx="15">
                  <c:v>2.2009569377990399</c:v>
                </c:pt>
                <c:pt idx="16">
                  <c:v>2.39234449760766</c:v>
                </c:pt>
                <c:pt idx="17">
                  <c:v>2.5837320574162601</c:v>
                </c:pt>
                <c:pt idx="18">
                  <c:v>2.7751196172248802</c:v>
                </c:pt>
                <c:pt idx="19">
                  <c:v>2.9665071770334999</c:v>
                </c:pt>
                <c:pt idx="20">
                  <c:v>3.1578947368421</c:v>
                </c:pt>
                <c:pt idx="21">
                  <c:v>3.3492822966507201</c:v>
                </c:pt>
                <c:pt idx="22">
                  <c:v>3.5406698564593402</c:v>
                </c:pt>
                <c:pt idx="23">
                  <c:v>3.7320574162679399</c:v>
                </c:pt>
                <c:pt idx="24">
                  <c:v>3.92344497607656</c:v>
                </c:pt>
                <c:pt idx="25">
                  <c:v>4.1148325358851601</c:v>
                </c:pt>
                <c:pt idx="26">
                  <c:v>4.3062200956937797</c:v>
                </c:pt>
                <c:pt idx="27">
                  <c:v>4.4976076555024003</c:v>
                </c:pt>
                <c:pt idx="28">
                  <c:v>4.6889952153110004</c:v>
                </c:pt>
                <c:pt idx="29">
                  <c:v>4.88038277511962</c:v>
                </c:pt>
                <c:pt idx="30">
                  <c:v>5.0717703349282202</c:v>
                </c:pt>
                <c:pt idx="31">
                  <c:v>5.2631578947368398</c:v>
                </c:pt>
                <c:pt idx="32">
                  <c:v>5.4545454545454604</c:v>
                </c:pt>
                <c:pt idx="33">
                  <c:v>5.6459330143540596</c:v>
                </c:pt>
                <c:pt idx="34">
                  <c:v>5.8373205741626801</c:v>
                </c:pt>
                <c:pt idx="35">
                  <c:v>6.0287081339712998</c:v>
                </c:pt>
                <c:pt idx="36">
                  <c:v>6.2200956937798999</c:v>
                </c:pt>
                <c:pt idx="37">
                  <c:v>6.4114832535885196</c:v>
                </c:pt>
                <c:pt idx="38">
                  <c:v>6.6028708133971197</c:v>
                </c:pt>
                <c:pt idx="39">
                  <c:v>6.7942583732057402</c:v>
                </c:pt>
                <c:pt idx="40">
                  <c:v>6.9856459330143599</c:v>
                </c:pt>
                <c:pt idx="41">
                  <c:v>7.17703349282296</c:v>
                </c:pt>
                <c:pt idx="42">
                  <c:v>7.3684210526315796</c:v>
                </c:pt>
                <c:pt idx="43">
                  <c:v>7.5598086124402002</c:v>
                </c:pt>
                <c:pt idx="44">
                  <c:v>7.7511961722488003</c:v>
                </c:pt>
                <c:pt idx="45">
                  <c:v>7.94258373205742</c:v>
                </c:pt>
                <c:pt idx="46">
                  <c:v>8.1339712918660201</c:v>
                </c:pt>
                <c:pt idx="47">
                  <c:v>8.3253588516746397</c:v>
                </c:pt>
                <c:pt idx="48">
                  <c:v>8.5167464114832594</c:v>
                </c:pt>
                <c:pt idx="49">
                  <c:v>8.7081339712918595</c:v>
                </c:pt>
                <c:pt idx="50">
                  <c:v>8.8995215311004792</c:v>
                </c:pt>
                <c:pt idx="51">
                  <c:v>9.0909090909090793</c:v>
                </c:pt>
                <c:pt idx="52">
                  <c:v>9.2822966507177007</c:v>
                </c:pt>
                <c:pt idx="53">
                  <c:v>9.4736842105263204</c:v>
                </c:pt>
                <c:pt idx="54">
                  <c:v>9.6650717703349205</c:v>
                </c:pt>
                <c:pt idx="55">
                  <c:v>9.8564593301435401</c:v>
                </c:pt>
                <c:pt idx="56">
                  <c:v>10.04784688995216</c:v>
                </c:pt>
                <c:pt idx="57">
                  <c:v>10.23923444976076</c:v>
                </c:pt>
                <c:pt idx="58">
                  <c:v>10.43062200956938</c:v>
                </c:pt>
                <c:pt idx="59">
                  <c:v>10.622009569377999</c:v>
                </c:pt>
                <c:pt idx="60">
                  <c:v>10.813397129186599</c:v>
                </c:pt>
                <c:pt idx="61">
                  <c:v>11.004784688995221</c:v>
                </c:pt>
                <c:pt idx="62">
                  <c:v>11.196172248803819</c:v>
                </c:pt>
                <c:pt idx="63">
                  <c:v>11.387559808612441</c:v>
                </c:pt>
                <c:pt idx="64">
                  <c:v>11.57894736842106</c:v>
                </c:pt>
                <c:pt idx="65">
                  <c:v>11.77033492822966</c:v>
                </c:pt>
                <c:pt idx="66">
                  <c:v>11.96172248803828</c:v>
                </c:pt>
                <c:pt idx="67">
                  <c:v>12.15311004784688</c:v>
                </c:pt>
                <c:pt idx="68">
                  <c:v>12.3444976076555</c:v>
                </c:pt>
                <c:pt idx="69">
                  <c:v>12.535885167464119</c:v>
                </c:pt>
                <c:pt idx="70">
                  <c:v>12.72727272727272</c:v>
                </c:pt>
                <c:pt idx="71">
                  <c:v>12.918660287081339</c:v>
                </c:pt>
                <c:pt idx="72">
                  <c:v>13.110047846889961</c:v>
                </c:pt>
                <c:pt idx="73">
                  <c:v>13.301435406698561</c:v>
                </c:pt>
                <c:pt idx="74">
                  <c:v>13.49282296650718</c:v>
                </c:pt>
                <c:pt idx="75">
                  <c:v>13.68421052631578</c:v>
                </c:pt>
                <c:pt idx="76">
                  <c:v>13.8755980861244</c:v>
                </c:pt>
                <c:pt idx="77">
                  <c:v>14.06698564593302</c:v>
                </c:pt>
                <c:pt idx="78">
                  <c:v>14.25837320574162</c:v>
                </c:pt>
                <c:pt idx="79">
                  <c:v>14.44976076555024</c:v>
                </c:pt>
                <c:pt idx="80">
                  <c:v>14.64114832535884</c:v>
                </c:pt>
                <c:pt idx="81">
                  <c:v>14.832535885167459</c:v>
                </c:pt>
                <c:pt idx="82">
                  <c:v>15.023923444976081</c:v>
                </c:pt>
                <c:pt idx="83">
                  <c:v>15.215311004784679</c:v>
                </c:pt>
                <c:pt idx="84">
                  <c:v>15.406698564593301</c:v>
                </c:pt>
                <c:pt idx="85">
                  <c:v>15.59808612440192</c:v>
                </c:pt>
                <c:pt idx="86">
                  <c:v>15.78947368421052</c:v>
                </c:pt>
                <c:pt idx="87">
                  <c:v>15.98086124401914</c:v>
                </c:pt>
                <c:pt idx="88">
                  <c:v>16.172248803827738</c:v>
                </c:pt>
                <c:pt idx="89">
                  <c:v>16.36363636363636</c:v>
                </c:pt>
                <c:pt idx="90">
                  <c:v>16.555023923444981</c:v>
                </c:pt>
                <c:pt idx="91">
                  <c:v>16.746411483253581</c:v>
                </c:pt>
                <c:pt idx="92">
                  <c:v>16.937799043062199</c:v>
                </c:pt>
                <c:pt idx="93">
                  <c:v>17.129186602870799</c:v>
                </c:pt>
                <c:pt idx="94">
                  <c:v>17.320574162679421</c:v>
                </c:pt>
                <c:pt idx="95">
                  <c:v>17.511961722488039</c:v>
                </c:pt>
                <c:pt idx="96">
                  <c:v>17.703349282296639</c:v>
                </c:pt>
                <c:pt idx="97">
                  <c:v>17.89473684210526</c:v>
                </c:pt>
                <c:pt idx="98">
                  <c:v>18.086124401913882</c:v>
                </c:pt>
                <c:pt idx="99">
                  <c:v>18.277511961722482</c:v>
                </c:pt>
                <c:pt idx="100">
                  <c:v>18.4688995215311</c:v>
                </c:pt>
                <c:pt idx="101">
                  <c:v>18.660287081339721</c:v>
                </c:pt>
                <c:pt idx="102">
                  <c:v>18.851674641148321</c:v>
                </c:pt>
                <c:pt idx="103">
                  <c:v>19.043062200956939</c:v>
                </c:pt>
                <c:pt idx="104">
                  <c:v>19.234449760765539</c:v>
                </c:pt>
                <c:pt idx="105">
                  <c:v>19.425837320574161</c:v>
                </c:pt>
                <c:pt idx="106">
                  <c:v>19.617224880382778</c:v>
                </c:pt>
                <c:pt idx="107">
                  <c:v>19.808612440191379</c:v>
                </c:pt>
                <c:pt idx="108">
                  <c:v>20</c:v>
                </c:pt>
              </c:numCache>
            </c:numRef>
          </c:xVal>
          <c:yVal>
            <c:numRef>
              <c:f>'Seoyoung (4)'!$F$109:$F$217</c:f>
              <c:numCache>
                <c:formatCode>General</c:formatCode>
                <c:ptCount val="109"/>
                <c:pt idx="0">
                  <c:v>1E-3</c:v>
                </c:pt>
                <c:pt idx="1">
                  <c:v>1.0527E-2</c:v>
                </c:pt>
                <c:pt idx="2">
                  <c:v>1.2892000000000001E-2</c:v>
                </c:pt>
                <c:pt idx="3">
                  <c:v>2.0060000000000001E-2</c:v>
                </c:pt>
                <c:pt idx="4">
                  <c:v>2.5000000000000001E-2</c:v>
                </c:pt>
                <c:pt idx="5">
                  <c:v>3.457369588446868E-2</c:v>
                </c:pt>
                <c:pt idx="6">
                  <c:v>4.3606987063466003E-2</c:v>
                </c:pt>
                <c:pt idx="7">
                  <c:v>5.1816804163358397E-2</c:v>
                </c:pt>
                <c:pt idx="8">
                  <c:v>5.9426733129915997E-2</c:v>
                </c:pt>
                <c:pt idx="9">
                  <c:v>6.6568083764905597E-2</c:v>
                </c:pt>
                <c:pt idx="10">
                  <c:v>7.3326485805301198E-2</c:v>
                </c:pt>
                <c:pt idx="11">
                  <c:v>7.9761808442808793E-2</c:v>
                </c:pt>
                <c:pt idx="12">
                  <c:v>8.5918052515741999E-2</c:v>
                </c:pt>
                <c:pt idx="13">
                  <c:v>9.1828795914245198E-2</c:v>
                </c:pt>
                <c:pt idx="14">
                  <c:v>9.7520426906760799E-2</c:v>
                </c:pt>
                <c:pt idx="15">
                  <c:v>0.10301417914926039</c:v>
                </c:pt>
                <c:pt idx="16">
                  <c:v>0.1083274732072512</c:v>
                </c:pt>
                <c:pt idx="17">
                  <c:v>0.11347483495319199</c:v>
                </c:pt>
                <c:pt idx="18">
                  <c:v>0.1184685443604348</c:v>
                </c:pt>
                <c:pt idx="19">
                  <c:v>0.1233191061746228</c:v>
                </c:pt>
                <c:pt idx="20">
                  <c:v>0.12803559922596641</c:v>
                </c:pt>
                <c:pt idx="21">
                  <c:v>0.13262594083958201</c:v>
                </c:pt>
                <c:pt idx="22">
                  <c:v>0.13709709046637239</c:v>
                </c:pt>
                <c:pt idx="23">
                  <c:v>0.14145520891517241</c:v>
                </c:pt>
                <c:pt idx="24">
                  <c:v>0.14570578456682801</c:v>
                </c:pt>
                <c:pt idx="25">
                  <c:v>0.1498537346389768</c:v>
                </c:pt>
                <c:pt idx="26">
                  <c:v>0.15390348732676881</c:v>
                </c:pt>
                <c:pt idx="27">
                  <c:v>0.1578590490941332</c:v>
                </c:pt>
                <c:pt idx="28">
                  <c:v>0.16172406029886</c:v>
                </c:pt>
                <c:pt idx="29">
                  <c:v>0.16550184155397879</c:v>
                </c:pt>
                <c:pt idx="30">
                  <c:v>0.16919543266094561</c:v>
                </c:pt>
                <c:pt idx="31">
                  <c:v>0.1728076255327384</c:v>
                </c:pt>
                <c:pt idx="32">
                  <c:v>0.17634099221383359</c:v>
                </c:pt>
                <c:pt idx="33">
                  <c:v>0.1797979088694048</c:v>
                </c:pt>
                <c:pt idx="34">
                  <c:v>0.18318057643727281</c:v>
                </c:pt>
                <c:pt idx="35">
                  <c:v>0.1864910384984976</c:v>
                </c:pt>
                <c:pt idx="36">
                  <c:v>0.18973119681557479</c:v>
                </c:pt>
                <c:pt idx="37">
                  <c:v>0.19290282490343641</c:v>
                </c:pt>
                <c:pt idx="38">
                  <c:v>0.1960075799322992</c:v>
                </c:pt>
                <c:pt idx="39">
                  <c:v>0.19904701320874679</c:v>
                </c:pt>
                <c:pt idx="40">
                  <c:v>0.202022579439258</c:v>
                </c:pt>
                <c:pt idx="41">
                  <c:v>0.20493564494636959</c:v>
                </c:pt>
                <c:pt idx="42">
                  <c:v>0.2077874949800268</c:v>
                </c:pt>
                <c:pt idx="43">
                  <c:v>0.21057934024414721</c:v>
                </c:pt>
                <c:pt idx="44">
                  <c:v>0.2133123227398952</c:v>
                </c:pt>
                <c:pt idx="45">
                  <c:v>0.215987521011892</c:v>
                </c:pt>
                <c:pt idx="46">
                  <c:v>0.2186059548709148</c:v>
                </c:pt>
                <c:pt idx="47">
                  <c:v>0.221168589656078</c:v>
                </c:pt>
                <c:pt idx="48">
                  <c:v>0.22367634009064241</c:v>
                </c:pt>
                <c:pt idx="49">
                  <c:v>0.22613007377817801</c:v>
                </c:pt>
                <c:pt idx="50">
                  <c:v>0.22853061437951841</c:v>
                </c:pt>
                <c:pt idx="51">
                  <c:v>0.23087874450563961</c:v>
                </c:pt>
                <c:pt idx="52">
                  <c:v>0.23317520835706279</c:v>
                </c:pt>
                <c:pt idx="53">
                  <c:v>0.2354207141365332</c:v>
                </c:pt>
                <c:pt idx="54">
                  <c:v>0.2376159362584028</c:v>
                </c:pt>
                <c:pt idx="55">
                  <c:v>0.23976151737532239</c:v>
                </c:pt>
                <c:pt idx="56">
                  <c:v>0.241858070240382</c:v>
                </c:pt>
                <c:pt idx="57">
                  <c:v>0.2439061794207312</c:v>
                </c:pt>
                <c:pt idx="58">
                  <c:v>0.24590640287687041</c:v>
                </c:pt>
                <c:pt idx="59">
                  <c:v>0.24785927342020719</c:v>
                </c:pt>
                <c:pt idx="60">
                  <c:v>0.24976530006007719</c:v>
                </c:pt>
                <c:pt idx="61">
                  <c:v>0.2516249692502176</c:v>
                </c:pt>
                <c:pt idx="62">
                  <c:v>0.25343874604361161</c:v>
                </c:pt>
                <c:pt idx="63">
                  <c:v>0.25520707516367919</c:v>
                </c:pt>
                <c:pt idx="64">
                  <c:v>0.25693038199897639</c:v>
                </c:pt>
                <c:pt idx="65">
                  <c:v>0.25860907352782758</c:v>
                </c:pt>
                <c:pt idx="66">
                  <c:v>0.26024353917867682</c:v>
                </c:pt>
                <c:pt idx="67">
                  <c:v>0.26183415163137003</c:v>
                </c:pt>
                <c:pt idx="68">
                  <c:v>0.2633812675640772</c:v>
                </c:pt>
                <c:pt idx="69">
                  <c:v>0.26488522835010758</c:v>
                </c:pt>
                <c:pt idx="70">
                  <c:v>0.26634636070847639</c:v>
                </c:pt>
                <c:pt idx="71">
                  <c:v>0.26776497731171478</c:v>
                </c:pt>
                <c:pt idx="72">
                  <c:v>0.26914137735409638</c:v>
                </c:pt>
                <c:pt idx="73">
                  <c:v>0.27047584708317163</c:v>
                </c:pt>
                <c:pt idx="74">
                  <c:v>0.27176866029723162</c:v>
                </c:pt>
                <c:pt idx="75">
                  <c:v>0.27302007881109719</c:v>
                </c:pt>
                <c:pt idx="76">
                  <c:v>0.27423035289242242</c:v>
                </c:pt>
                <c:pt idx="77">
                  <c:v>0.27539972167050319</c:v>
                </c:pt>
                <c:pt idx="78">
                  <c:v>0.2765284135194172</c:v>
                </c:pt>
                <c:pt idx="79">
                  <c:v>0.27761664641716838</c:v>
                </c:pt>
                <c:pt idx="80">
                  <c:v>0.27866462828236038</c:v>
                </c:pt>
                <c:pt idx="81">
                  <c:v>0.27967255728980323</c:v>
                </c:pt>
                <c:pt idx="82">
                  <c:v>0.28064062216633923</c:v>
                </c:pt>
                <c:pt idx="83">
                  <c:v>0.28156900246806682</c:v>
                </c:pt>
                <c:pt idx="84">
                  <c:v>0.28245786884004442</c:v>
                </c:pt>
                <c:pt idx="85">
                  <c:v>0.28330738325947041</c:v>
                </c:pt>
                <c:pt idx="86">
                  <c:v>0.28411769926325198</c:v>
                </c:pt>
                <c:pt idx="87">
                  <c:v>0.284888962160804</c:v>
                </c:pt>
                <c:pt idx="88">
                  <c:v>0.28562130923284318</c:v>
                </c:pt>
                <c:pt idx="89">
                  <c:v>0.28631486991689242</c:v>
                </c:pt>
                <c:pt idx="90">
                  <c:v>0.2869697659801424</c:v>
                </c:pt>
                <c:pt idx="91">
                  <c:v>0.28758611168026438</c:v>
                </c:pt>
                <c:pt idx="92">
                  <c:v>0.28816401391472318</c:v>
                </c:pt>
                <c:pt idx="93">
                  <c:v>0.28870357235909122</c:v>
                </c:pt>
                <c:pt idx="94">
                  <c:v>0.28920487959481722</c:v>
                </c:pt>
                <c:pt idx="95">
                  <c:v>0.28966802122686919</c:v>
                </c:pt>
                <c:pt idx="96">
                  <c:v>0.29009307599163281</c:v>
                </c:pt>
                <c:pt idx="97">
                  <c:v>0.29048011585540279</c:v>
                </c:pt>
                <c:pt idx="98">
                  <c:v>0.29082920610378482</c:v>
                </c:pt>
                <c:pt idx="99">
                  <c:v>0.2911404054222852</c:v>
                </c:pt>
                <c:pt idx="100">
                  <c:v>0.29141376596833479</c:v>
                </c:pt>
                <c:pt idx="101">
                  <c:v>0.29164933343497201</c:v>
                </c:pt>
                <c:pt idx="102">
                  <c:v>0.29184714710638121</c:v>
                </c:pt>
                <c:pt idx="103">
                  <c:v>0.29200723990544719</c:v>
                </c:pt>
                <c:pt idx="104">
                  <c:v>0.29212963843347839</c:v>
                </c:pt>
                <c:pt idx="105">
                  <c:v>0.29221436300220838</c:v>
                </c:pt>
                <c:pt idx="106">
                  <c:v>0.29226142765818242</c:v>
                </c:pt>
                <c:pt idx="107">
                  <c:v>0.29227084019959038</c:v>
                </c:pt>
                <c:pt idx="108">
                  <c:v>0.29228399999999999</c:v>
                </c:pt>
              </c:numCache>
            </c:numRef>
          </c:yVal>
          <c:smooth val="1"/>
          <c:extLst xmlns:c16r2="http://schemas.microsoft.com/office/drawing/2015/06/chart">
            <c:ext xmlns:c16="http://schemas.microsoft.com/office/drawing/2014/chart" uri="{C3380CC4-5D6E-409C-BE32-E72D297353CC}">
              <c16:uniqueId val="{00000001-2FEE-4C93-A011-957D659BAE4E}"/>
            </c:ext>
          </c:extLst>
        </c:ser>
        <c:ser>
          <c:idx val="3"/>
          <c:order val="2"/>
          <c:spPr>
            <a:ln>
              <a:solidFill>
                <a:sysClr val="windowText" lastClr="000000"/>
              </a:solidFill>
              <a:prstDash val="sysDash"/>
            </a:ln>
          </c:spPr>
          <c:marker>
            <c:symbol val="none"/>
          </c:marker>
          <c:dLbls>
            <c:dLbl>
              <c:idx val="0"/>
              <c:layout>
                <c:manualLayout>
                  <c:x val="-5.6946887461399448E-2"/>
                  <c:y val="-3.9061113444154832E-2"/>
                </c:manualLayout>
              </c:layout>
              <c:tx>
                <c:rich>
                  <a:bodyPr/>
                  <a:lstStyle/>
                  <a:p>
                    <a:r>
                      <a:rPr lang="en-US"/>
                      <a:t>-$5,000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2FEE-4C93-A011-957D659BAE4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3-2FEE-4C93-A011-957D659BAE4E}"/>
                </c:ext>
                <c:ext xmlns:c15="http://schemas.microsoft.com/office/drawing/2012/chart" uri="{CE6537A1-D6FC-4f65-9D91-7224C49458BB}"/>
              </c:extLst>
            </c:dLbl>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(4)'!$K$10:$K$11</c:f>
              <c:numCache>
                <c:formatCode>General</c:formatCode>
                <c:ptCount val="2"/>
                <c:pt idx="0">
                  <c:v>-5.0717703349282202</c:v>
                </c:pt>
                <c:pt idx="1">
                  <c:v>-5.0717703349282202</c:v>
                </c:pt>
              </c:numCache>
            </c:numRef>
          </c:xVal>
          <c:yVal>
            <c:numRef>
              <c:f>'Seoyoung (4)'!$L$10:$L$11</c:f>
              <c:numCache>
                <c:formatCode>General</c:formatCode>
                <c:ptCount val="2"/>
                <c:pt idx="0">
                  <c:v>2.5000000000000001E-2</c:v>
                </c:pt>
                <c:pt idx="1">
                  <c:v>-0.282692888000736</c:v>
                </c:pt>
              </c:numCache>
            </c:numRef>
          </c:yVal>
          <c:smooth val="1"/>
          <c:extLst xmlns:c16r2="http://schemas.microsoft.com/office/drawing/2015/06/chart">
            <c:ext xmlns:c16="http://schemas.microsoft.com/office/drawing/2014/chart" uri="{C3380CC4-5D6E-409C-BE32-E72D297353CC}">
              <c16:uniqueId val="{00000004-2FEE-4C93-A011-957D659BAE4E}"/>
            </c:ext>
          </c:extLst>
        </c:ser>
        <c:ser>
          <c:idx val="5"/>
          <c:order val="3"/>
          <c:spPr>
            <a:ln>
              <a:solidFill>
                <a:sysClr val="windowText" lastClr="000000"/>
              </a:solidFill>
              <a:prstDash val="sysDash"/>
            </a:ln>
          </c:spPr>
          <c:marker>
            <c:symbol val="none"/>
          </c:marker>
          <c:dLbls>
            <c:dLbl>
              <c:idx val="0"/>
              <c:layout>
                <c:manualLayout>
                  <c:x val="-7.3181973009169739E-3"/>
                  <c:y val="-2.0202020202020202E-3"/>
                </c:manualLayout>
              </c:layout>
              <c:tx>
                <c:rich>
                  <a:bodyPr/>
                  <a:lstStyle/>
                  <a:p>
                    <a:r>
                      <a:rPr lang="en-US" sz="2000" dirty="0"/>
                      <a:t>-150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2FEE-4C93-A011-957D659BAE4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6-2FEE-4C93-A011-957D659BAE4E}"/>
                </c:ext>
                <c:ext xmlns:c15="http://schemas.microsoft.com/office/drawing/2012/chart" uri="{CE6537A1-D6FC-4f65-9D91-7224C49458BB}"/>
              </c:extLst>
            </c:dLbl>
            <c:spPr>
              <a:noFill/>
              <a:ln>
                <a:noFill/>
              </a:ln>
              <a:effectLst/>
            </c:sp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(4)'!$K$12:$K$13</c:f>
              <c:numCache>
                <c:formatCode>General</c:formatCode>
                <c:ptCount val="2"/>
                <c:pt idx="0">
                  <c:v>2.5000000000000001E-2</c:v>
                </c:pt>
                <c:pt idx="1">
                  <c:v>-5.0717703349282202</c:v>
                </c:pt>
              </c:numCache>
            </c:numRef>
          </c:xVal>
          <c:yVal>
            <c:numRef>
              <c:f>'Seoyoung (4)'!$L$12:$L$13</c:f>
              <c:numCache>
                <c:formatCode>General</c:formatCode>
                <c:ptCount val="2"/>
                <c:pt idx="0">
                  <c:v>-0.282692888000736</c:v>
                </c:pt>
                <c:pt idx="1">
                  <c:v>-0.282692888000736</c:v>
                </c:pt>
              </c:numCache>
            </c:numRef>
          </c:yVal>
          <c:smooth val="1"/>
          <c:extLst xmlns:c16r2="http://schemas.microsoft.com/office/drawing/2015/06/chart">
            <c:ext xmlns:c16="http://schemas.microsoft.com/office/drawing/2014/chart" uri="{C3380CC4-5D6E-409C-BE32-E72D297353CC}">
              <c16:uniqueId val="{00000007-2FEE-4C93-A011-957D659BAE4E}"/>
            </c:ext>
          </c:extLst>
        </c:ser>
        <c:ser>
          <c:idx val="10"/>
          <c:order val="4"/>
          <c:spPr>
            <a:ln>
              <a:solidFill>
                <a:sysClr val="windowText" lastClr="000000"/>
              </a:solidFill>
              <a:prstDash val="sysDash"/>
            </a:ln>
          </c:spPr>
          <c:marker>
            <c:symbol val="none"/>
          </c:marker>
          <c:dLbls>
            <c:dLbl>
              <c:idx val="0"/>
              <c:layout>
                <c:manualLayout>
                  <c:x val="-5.9540134836749581E-2"/>
                  <c:y val="-3.9060517209614447E-2"/>
                </c:manualLayout>
              </c:layout>
              <c:tx>
                <c:rich>
                  <a:bodyPr/>
                  <a:lstStyle/>
                  <a:p>
                    <a:r>
                      <a:rPr lang="en-US"/>
                      <a:t>-$15,000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2FEE-4C93-A011-957D659BAE4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9-2FEE-4C93-A011-957D659BAE4E}"/>
                </c:ext>
                <c:ext xmlns:c15="http://schemas.microsoft.com/office/drawing/2012/chart" uri="{CE6537A1-D6FC-4f65-9D91-7224C49458BB}"/>
              </c:extLst>
            </c:dLbl>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(4)'!$Q$10:$Q$11</c:f>
              <c:numCache>
                <c:formatCode>General</c:formatCode>
                <c:ptCount val="2"/>
                <c:pt idx="0">
                  <c:v>-15.023923444976081</c:v>
                </c:pt>
                <c:pt idx="1">
                  <c:v>-15.023923444976081</c:v>
                </c:pt>
              </c:numCache>
            </c:numRef>
          </c:xVal>
          <c:yVal>
            <c:numRef>
              <c:f>'Seoyoung (4)'!$R$10:$R$11</c:f>
              <c:numCache>
                <c:formatCode>General</c:formatCode>
                <c:ptCount val="2"/>
                <c:pt idx="0">
                  <c:v>2.5000000000000001E-2</c:v>
                </c:pt>
                <c:pt idx="1">
                  <c:v>-0.390191724145248</c:v>
                </c:pt>
              </c:numCache>
            </c:numRef>
          </c:yVal>
          <c:smooth val="1"/>
          <c:extLst xmlns:c16r2="http://schemas.microsoft.com/office/drawing/2015/06/chart">
            <c:ext xmlns:c16="http://schemas.microsoft.com/office/drawing/2014/chart" uri="{C3380CC4-5D6E-409C-BE32-E72D297353CC}">
              <c16:uniqueId val="{0000000A-2FEE-4C93-A011-957D659BAE4E}"/>
            </c:ext>
          </c:extLst>
        </c:ser>
        <c:ser>
          <c:idx val="11"/>
          <c:order val="5"/>
          <c:spPr>
            <a:ln>
              <a:solidFill>
                <a:sysClr val="windowText" lastClr="000000"/>
              </a:solidFill>
              <a:prstDash val="sysDash"/>
            </a:ln>
          </c:spPr>
          <c:marker>
            <c:symbol val="none"/>
          </c:marker>
          <c:dLbls>
            <c:dLbl>
              <c:idx val="0"/>
              <c:layout>
                <c:manualLayout>
                  <c:x val="-5.860836979138832E-3"/>
                  <c:y val="-2.0262467191601049E-3"/>
                </c:manualLayout>
              </c:layout>
              <c:tx>
                <c:rich>
                  <a:bodyPr/>
                  <a:lstStyle/>
                  <a:p>
                    <a:r>
                      <a:rPr lang="en-US" sz="2000"/>
                      <a:t>-205</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2FEE-4C93-A011-957D659BAE4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C-2FEE-4C93-A011-957D659BAE4E}"/>
                </c:ext>
                <c:ext xmlns:c15="http://schemas.microsoft.com/office/drawing/2012/chart" uri="{CE6537A1-D6FC-4f65-9D91-7224C49458BB}"/>
              </c:extLst>
            </c:dLbl>
            <c:spPr>
              <a:noFill/>
              <a:ln>
                <a:noFill/>
              </a:ln>
              <a:effectLst/>
            </c:spPr>
            <c:txPr>
              <a:bodyPr anchorCtr="0"/>
              <a:lstStyle/>
              <a:p>
                <a:pPr algn="ctr" rtl="0">
                  <a:defRPr lang="en-US" sz="2000" b="0" i="0" u="none" strike="noStrike" kern="1200" baseline="0">
                    <a:solidFill>
                      <a:prstClr val="black"/>
                    </a:solidFill>
                    <a:latin typeface="+mn-lt"/>
                    <a:ea typeface="+mn-ea"/>
                    <a:cs typeface="+mn-cs"/>
                  </a:defRPr>
                </a:pPr>
                <a:endParaRPr lang="en-US"/>
              </a:p>
            </c:tx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(4)'!$Q$12:$Q$13</c:f>
              <c:numCache>
                <c:formatCode>General</c:formatCode>
                <c:ptCount val="2"/>
                <c:pt idx="0">
                  <c:v>2.5000000000000001E-2</c:v>
                </c:pt>
                <c:pt idx="1">
                  <c:v>-15.023923444976081</c:v>
                </c:pt>
              </c:numCache>
            </c:numRef>
          </c:xVal>
          <c:yVal>
            <c:numRef>
              <c:f>'Seoyoung (4)'!$R$12:$R$13</c:f>
              <c:numCache>
                <c:formatCode>General</c:formatCode>
                <c:ptCount val="2"/>
                <c:pt idx="0">
                  <c:v>-0.390191724145248</c:v>
                </c:pt>
                <c:pt idx="1">
                  <c:v>-0.390191724145248</c:v>
                </c:pt>
              </c:numCache>
            </c:numRef>
          </c:yVal>
          <c:smooth val="1"/>
          <c:extLst xmlns:c16r2="http://schemas.microsoft.com/office/drawing/2015/06/chart">
            <c:ext xmlns:c16="http://schemas.microsoft.com/office/drawing/2014/chart" uri="{C3380CC4-5D6E-409C-BE32-E72D297353CC}">
              <c16:uniqueId val="{0000000D-2FEE-4C93-A011-957D659BAE4E}"/>
            </c:ext>
          </c:extLst>
        </c:ser>
        <c:dLbls>
          <c:showLegendKey val="0"/>
          <c:showVal val="0"/>
          <c:showCatName val="0"/>
          <c:showSerName val="0"/>
          <c:showPercent val="0"/>
          <c:showBubbleSize val="0"/>
        </c:dLbls>
        <c:axId val="370712856"/>
        <c:axId val="375580688"/>
      </c:scatterChart>
      <c:valAx>
        <c:axId val="370712856"/>
        <c:scaling>
          <c:orientation val="minMax"/>
        </c:scaling>
        <c:delete val="0"/>
        <c:axPos val="b"/>
        <c:numFmt formatCode="General" sourceLinked="1"/>
        <c:majorTickMark val="none"/>
        <c:minorTickMark val="none"/>
        <c:tickLblPos val="none"/>
        <c:spPr>
          <a:ln>
            <a:solidFill>
              <a:sysClr val="windowText" lastClr="000000"/>
            </a:solidFill>
          </a:ln>
        </c:spPr>
        <c:crossAx val="375580688"/>
        <c:crossesAt val="2.5000000000000005E-2"/>
        <c:crossBetween val="midCat"/>
      </c:valAx>
      <c:valAx>
        <c:axId val="375580688"/>
        <c:scaling>
          <c:orientation val="minMax"/>
          <c:max val="0.4"/>
        </c:scaling>
        <c:delete val="0"/>
        <c:axPos val="l"/>
        <c:numFmt formatCode="General" sourceLinked="1"/>
        <c:majorTickMark val="none"/>
        <c:minorTickMark val="none"/>
        <c:tickLblPos val="none"/>
        <c:spPr>
          <a:ln>
            <a:solidFill>
              <a:sysClr val="windowText" lastClr="000000"/>
            </a:solidFill>
          </a:ln>
        </c:spPr>
        <c:crossAx val="370712856"/>
        <c:crossesAt val="5.000000000000001E-2"/>
        <c:crossBetween val="midCat"/>
      </c:valAx>
      <c:spPr>
        <a:noFill/>
        <a:ln w="25400">
          <a:noFill/>
        </a:ln>
      </c:spPr>
    </c:plotArea>
    <c:plotVisOnly val="1"/>
    <c:dispBlanksAs val="gap"/>
    <c:showDLblsOverMax val="0"/>
  </c:chart>
  <c:spPr>
    <a:ln>
      <a:noFill/>
    </a:ln>
  </c:spPr>
  <c:txPr>
    <a:bodyPr/>
    <a:lstStyle/>
    <a:p>
      <a:pPr>
        <a:defRPr sz="2000"/>
      </a:pPr>
      <a:endParaRPr lang="en-US"/>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2"/>
          <c:order val="0"/>
          <c:spPr>
            <a:ln w="25400" cap="flat" cmpd="sng" algn="ctr">
              <a:solidFill>
                <a:schemeClr val="dk1"/>
              </a:solidFill>
              <a:prstDash val="solid"/>
            </a:ln>
            <a:effectLst/>
          </c:spPr>
          <c:marker>
            <c:symbol val="none"/>
          </c:marker>
          <c:xVal>
            <c:numRef>
              <c:f>'Seoyoung (4)'!$C$113:$C$217</c:f>
              <c:numCache>
                <c:formatCode>General</c:formatCode>
                <c:ptCount val="105"/>
                <c:pt idx="0">
                  <c:v>0.05</c:v>
                </c:pt>
                <c:pt idx="1">
                  <c:v>0.28708133971291999</c:v>
                </c:pt>
                <c:pt idx="2">
                  <c:v>0.47846889952152999</c:v>
                </c:pt>
                <c:pt idx="3">
                  <c:v>0.66985645933014404</c:v>
                </c:pt>
                <c:pt idx="4">
                  <c:v>0.86124401913875603</c:v>
                </c:pt>
                <c:pt idx="5">
                  <c:v>1.0526315789473699</c:v>
                </c:pt>
                <c:pt idx="6">
                  <c:v>1.24401913875598</c:v>
                </c:pt>
                <c:pt idx="7">
                  <c:v>1.4354066985645919</c:v>
                </c:pt>
                <c:pt idx="8">
                  <c:v>1.626794258373206</c:v>
                </c:pt>
                <c:pt idx="9">
                  <c:v>1.8181818181818159</c:v>
                </c:pt>
                <c:pt idx="10">
                  <c:v>2.0095693779904402</c:v>
                </c:pt>
                <c:pt idx="11">
                  <c:v>2.2009569377990399</c:v>
                </c:pt>
                <c:pt idx="12">
                  <c:v>2.39234449760766</c:v>
                </c:pt>
                <c:pt idx="13">
                  <c:v>2.5837320574162601</c:v>
                </c:pt>
                <c:pt idx="14">
                  <c:v>2.7751196172248802</c:v>
                </c:pt>
                <c:pt idx="15">
                  <c:v>2.9665071770334999</c:v>
                </c:pt>
                <c:pt idx="16">
                  <c:v>3.1578947368421</c:v>
                </c:pt>
                <c:pt idx="17">
                  <c:v>3.3492822966507201</c:v>
                </c:pt>
                <c:pt idx="18">
                  <c:v>3.5406698564593402</c:v>
                </c:pt>
                <c:pt idx="19">
                  <c:v>3.7320574162679399</c:v>
                </c:pt>
                <c:pt idx="20">
                  <c:v>3.92344497607656</c:v>
                </c:pt>
                <c:pt idx="21">
                  <c:v>4.1148325358851601</c:v>
                </c:pt>
                <c:pt idx="22">
                  <c:v>4.3062200956937797</c:v>
                </c:pt>
                <c:pt idx="23">
                  <c:v>4.4976076555024003</c:v>
                </c:pt>
                <c:pt idx="24">
                  <c:v>4.6889952153110004</c:v>
                </c:pt>
                <c:pt idx="25">
                  <c:v>4.88038277511962</c:v>
                </c:pt>
                <c:pt idx="26">
                  <c:v>5.0717703349282202</c:v>
                </c:pt>
                <c:pt idx="27">
                  <c:v>5.2631578947368398</c:v>
                </c:pt>
                <c:pt idx="28">
                  <c:v>5.4545454545454604</c:v>
                </c:pt>
                <c:pt idx="29">
                  <c:v>5.6459330143540596</c:v>
                </c:pt>
                <c:pt idx="30">
                  <c:v>5.8373205741626801</c:v>
                </c:pt>
                <c:pt idx="31">
                  <c:v>6.0287081339712998</c:v>
                </c:pt>
                <c:pt idx="32">
                  <c:v>6.2200956937798999</c:v>
                </c:pt>
                <c:pt idx="33">
                  <c:v>6.4114832535885196</c:v>
                </c:pt>
                <c:pt idx="34">
                  <c:v>6.6028708133971197</c:v>
                </c:pt>
                <c:pt idx="35">
                  <c:v>6.7942583732057402</c:v>
                </c:pt>
                <c:pt idx="36">
                  <c:v>6.9856459330143599</c:v>
                </c:pt>
                <c:pt idx="37">
                  <c:v>7.17703349282296</c:v>
                </c:pt>
                <c:pt idx="38">
                  <c:v>7.3684210526315796</c:v>
                </c:pt>
                <c:pt idx="39">
                  <c:v>7.5598086124402002</c:v>
                </c:pt>
                <c:pt idx="40">
                  <c:v>7.7511961722488003</c:v>
                </c:pt>
                <c:pt idx="41">
                  <c:v>7.94258373205742</c:v>
                </c:pt>
                <c:pt idx="42">
                  <c:v>8.1339712918660201</c:v>
                </c:pt>
                <c:pt idx="43">
                  <c:v>8.3253588516746397</c:v>
                </c:pt>
                <c:pt idx="44">
                  <c:v>8.5167464114832594</c:v>
                </c:pt>
                <c:pt idx="45">
                  <c:v>8.7081339712918595</c:v>
                </c:pt>
                <c:pt idx="46">
                  <c:v>8.8995215311004792</c:v>
                </c:pt>
                <c:pt idx="47">
                  <c:v>9.0909090909090793</c:v>
                </c:pt>
                <c:pt idx="48">
                  <c:v>9.2822966507177007</c:v>
                </c:pt>
                <c:pt idx="49">
                  <c:v>9.4736842105263204</c:v>
                </c:pt>
                <c:pt idx="50">
                  <c:v>9.6650717703349205</c:v>
                </c:pt>
                <c:pt idx="51">
                  <c:v>9.8564593301435401</c:v>
                </c:pt>
                <c:pt idx="52">
                  <c:v>10.04784688995216</c:v>
                </c:pt>
                <c:pt idx="53">
                  <c:v>10.23923444976076</c:v>
                </c:pt>
                <c:pt idx="54">
                  <c:v>10.43062200956938</c:v>
                </c:pt>
                <c:pt idx="55">
                  <c:v>10.622009569377999</c:v>
                </c:pt>
                <c:pt idx="56">
                  <c:v>10.813397129186599</c:v>
                </c:pt>
                <c:pt idx="57">
                  <c:v>11.004784688995221</c:v>
                </c:pt>
                <c:pt idx="58">
                  <c:v>11.196172248803819</c:v>
                </c:pt>
                <c:pt idx="59">
                  <c:v>11.387559808612441</c:v>
                </c:pt>
                <c:pt idx="60">
                  <c:v>11.57894736842106</c:v>
                </c:pt>
                <c:pt idx="61">
                  <c:v>11.77033492822966</c:v>
                </c:pt>
                <c:pt idx="62">
                  <c:v>11.96172248803828</c:v>
                </c:pt>
                <c:pt idx="63">
                  <c:v>12.15311004784688</c:v>
                </c:pt>
                <c:pt idx="64">
                  <c:v>12.3444976076555</c:v>
                </c:pt>
                <c:pt idx="65">
                  <c:v>12.535885167464119</c:v>
                </c:pt>
                <c:pt idx="66">
                  <c:v>12.72727272727272</c:v>
                </c:pt>
                <c:pt idx="67">
                  <c:v>12.918660287081339</c:v>
                </c:pt>
                <c:pt idx="68">
                  <c:v>13.110047846889961</c:v>
                </c:pt>
                <c:pt idx="69">
                  <c:v>13.301435406698561</c:v>
                </c:pt>
                <c:pt idx="70">
                  <c:v>13.49282296650718</c:v>
                </c:pt>
                <c:pt idx="71">
                  <c:v>13.68421052631578</c:v>
                </c:pt>
                <c:pt idx="72">
                  <c:v>13.8755980861244</c:v>
                </c:pt>
                <c:pt idx="73">
                  <c:v>14.06698564593302</c:v>
                </c:pt>
                <c:pt idx="74">
                  <c:v>14.25837320574162</c:v>
                </c:pt>
                <c:pt idx="75">
                  <c:v>14.44976076555024</c:v>
                </c:pt>
                <c:pt idx="76">
                  <c:v>14.64114832535884</c:v>
                </c:pt>
                <c:pt idx="77">
                  <c:v>14.832535885167459</c:v>
                </c:pt>
                <c:pt idx="78">
                  <c:v>15.023923444976081</c:v>
                </c:pt>
                <c:pt idx="79">
                  <c:v>15.215311004784679</c:v>
                </c:pt>
                <c:pt idx="80">
                  <c:v>15.406698564593301</c:v>
                </c:pt>
                <c:pt idx="81">
                  <c:v>15.59808612440192</c:v>
                </c:pt>
                <c:pt idx="82">
                  <c:v>15.78947368421052</c:v>
                </c:pt>
                <c:pt idx="83">
                  <c:v>15.98086124401914</c:v>
                </c:pt>
                <c:pt idx="84">
                  <c:v>16.172248803827738</c:v>
                </c:pt>
                <c:pt idx="85">
                  <c:v>16.36363636363636</c:v>
                </c:pt>
                <c:pt idx="86">
                  <c:v>16.555023923444981</c:v>
                </c:pt>
                <c:pt idx="87">
                  <c:v>16.746411483253581</c:v>
                </c:pt>
                <c:pt idx="88">
                  <c:v>16.937799043062199</c:v>
                </c:pt>
                <c:pt idx="89">
                  <c:v>17.129186602870799</c:v>
                </c:pt>
                <c:pt idx="90">
                  <c:v>17.320574162679421</c:v>
                </c:pt>
                <c:pt idx="91">
                  <c:v>17.511961722488039</c:v>
                </c:pt>
                <c:pt idx="92">
                  <c:v>17.703349282296639</c:v>
                </c:pt>
                <c:pt idx="93">
                  <c:v>17.89473684210526</c:v>
                </c:pt>
                <c:pt idx="94">
                  <c:v>18.086124401913882</c:v>
                </c:pt>
                <c:pt idx="95">
                  <c:v>18.277511961722482</c:v>
                </c:pt>
                <c:pt idx="96">
                  <c:v>18.4688995215311</c:v>
                </c:pt>
                <c:pt idx="97">
                  <c:v>18.660287081339721</c:v>
                </c:pt>
                <c:pt idx="98">
                  <c:v>18.851674641148321</c:v>
                </c:pt>
                <c:pt idx="99">
                  <c:v>19.043062200956939</c:v>
                </c:pt>
                <c:pt idx="100">
                  <c:v>19.234449760765539</c:v>
                </c:pt>
                <c:pt idx="101">
                  <c:v>19.425837320574161</c:v>
                </c:pt>
                <c:pt idx="102">
                  <c:v>19.617224880382778</c:v>
                </c:pt>
                <c:pt idx="103">
                  <c:v>19.808612440191379</c:v>
                </c:pt>
                <c:pt idx="104">
                  <c:v>20</c:v>
                </c:pt>
              </c:numCache>
            </c:numRef>
          </c:xVal>
          <c:yVal>
            <c:numRef>
              <c:f>'Seoyoung (4)'!$F$113:$F$217</c:f>
              <c:numCache>
                <c:formatCode>General</c:formatCode>
                <c:ptCount val="105"/>
                <c:pt idx="0">
                  <c:v>2.5000000000000001E-2</c:v>
                </c:pt>
                <c:pt idx="1">
                  <c:v>3.457369588446868E-2</c:v>
                </c:pt>
                <c:pt idx="2">
                  <c:v>4.3606987063466003E-2</c:v>
                </c:pt>
                <c:pt idx="3">
                  <c:v>5.1816804163358397E-2</c:v>
                </c:pt>
                <c:pt idx="4">
                  <c:v>5.9426733129915997E-2</c:v>
                </c:pt>
                <c:pt idx="5">
                  <c:v>6.6568083764905597E-2</c:v>
                </c:pt>
                <c:pt idx="6">
                  <c:v>7.3326485805301198E-2</c:v>
                </c:pt>
                <c:pt idx="7">
                  <c:v>7.9761808442808793E-2</c:v>
                </c:pt>
                <c:pt idx="8">
                  <c:v>8.5918052515741999E-2</c:v>
                </c:pt>
                <c:pt idx="9">
                  <c:v>9.1828795914245198E-2</c:v>
                </c:pt>
                <c:pt idx="10">
                  <c:v>9.7520426906760799E-2</c:v>
                </c:pt>
                <c:pt idx="11">
                  <c:v>0.10301417914926039</c:v>
                </c:pt>
                <c:pt idx="12">
                  <c:v>0.1083274732072512</c:v>
                </c:pt>
                <c:pt idx="13">
                  <c:v>0.11347483495319199</c:v>
                </c:pt>
                <c:pt idx="14">
                  <c:v>0.1184685443604348</c:v>
                </c:pt>
                <c:pt idx="15">
                  <c:v>0.1233191061746228</c:v>
                </c:pt>
                <c:pt idx="16">
                  <c:v>0.12803559922596641</c:v>
                </c:pt>
                <c:pt idx="17">
                  <c:v>0.13262594083958201</c:v>
                </c:pt>
                <c:pt idx="18">
                  <c:v>0.13709709046637239</c:v>
                </c:pt>
                <c:pt idx="19">
                  <c:v>0.14145520891517241</c:v>
                </c:pt>
                <c:pt idx="20">
                  <c:v>0.14570578456682801</c:v>
                </c:pt>
                <c:pt idx="21">
                  <c:v>0.1498537346389768</c:v>
                </c:pt>
                <c:pt idx="22">
                  <c:v>0.15390348732676881</c:v>
                </c:pt>
                <c:pt idx="23">
                  <c:v>0.1578590490941332</c:v>
                </c:pt>
                <c:pt idx="24">
                  <c:v>0.16172406029886</c:v>
                </c:pt>
                <c:pt idx="25">
                  <c:v>0.16550184155397879</c:v>
                </c:pt>
                <c:pt idx="26">
                  <c:v>0.16919543266094561</c:v>
                </c:pt>
                <c:pt idx="27">
                  <c:v>0.1728076255327384</c:v>
                </c:pt>
                <c:pt idx="28">
                  <c:v>0.17634099221383359</c:v>
                </c:pt>
                <c:pt idx="29">
                  <c:v>0.1797979088694048</c:v>
                </c:pt>
                <c:pt idx="30">
                  <c:v>0.18318057643727281</c:v>
                </c:pt>
                <c:pt idx="31">
                  <c:v>0.1864910384984976</c:v>
                </c:pt>
                <c:pt idx="32">
                  <c:v>0.18973119681557479</c:v>
                </c:pt>
                <c:pt idx="33">
                  <c:v>0.19290282490343641</c:v>
                </c:pt>
                <c:pt idx="34">
                  <c:v>0.1960075799322992</c:v>
                </c:pt>
                <c:pt idx="35">
                  <c:v>0.19904701320874679</c:v>
                </c:pt>
                <c:pt idx="36">
                  <c:v>0.202022579439258</c:v>
                </c:pt>
                <c:pt idx="37">
                  <c:v>0.20493564494636959</c:v>
                </c:pt>
                <c:pt idx="38">
                  <c:v>0.2077874949800268</c:v>
                </c:pt>
                <c:pt idx="39">
                  <c:v>0.21057934024414721</c:v>
                </c:pt>
                <c:pt idx="40">
                  <c:v>0.2133123227398952</c:v>
                </c:pt>
                <c:pt idx="41">
                  <c:v>0.215987521011892</c:v>
                </c:pt>
                <c:pt idx="42">
                  <c:v>0.2186059548709148</c:v>
                </c:pt>
                <c:pt idx="43">
                  <c:v>0.221168589656078</c:v>
                </c:pt>
                <c:pt idx="44">
                  <c:v>0.22367634009064241</c:v>
                </c:pt>
                <c:pt idx="45">
                  <c:v>0.22613007377817801</c:v>
                </c:pt>
                <c:pt idx="46">
                  <c:v>0.22853061437951841</c:v>
                </c:pt>
                <c:pt idx="47">
                  <c:v>0.23087874450563961</c:v>
                </c:pt>
                <c:pt idx="48">
                  <c:v>0.23317520835706279</c:v>
                </c:pt>
                <c:pt idx="49">
                  <c:v>0.2354207141365332</c:v>
                </c:pt>
                <c:pt idx="50">
                  <c:v>0.2376159362584028</c:v>
                </c:pt>
                <c:pt idx="51">
                  <c:v>0.23976151737532239</c:v>
                </c:pt>
                <c:pt idx="52">
                  <c:v>0.241858070240382</c:v>
                </c:pt>
                <c:pt idx="53">
                  <c:v>0.2439061794207312</c:v>
                </c:pt>
                <c:pt idx="54">
                  <c:v>0.24590640287687041</c:v>
                </c:pt>
                <c:pt idx="55">
                  <c:v>0.24785927342020719</c:v>
                </c:pt>
                <c:pt idx="56">
                  <c:v>0.24976530006007719</c:v>
                </c:pt>
                <c:pt idx="57">
                  <c:v>0.2516249692502176</c:v>
                </c:pt>
                <c:pt idx="58">
                  <c:v>0.25343874604361161</c:v>
                </c:pt>
                <c:pt idx="59">
                  <c:v>0.25520707516367919</c:v>
                </c:pt>
                <c:pt idx="60">
                  <c:v>0.25693038199897639</c:v>
                </c:pt>
                <c:pt idx="61">
                  <c:v>0.25860907352782758</c:v>
                </c:pt>
                <c:pt idx="62">
                  <c:v>0.26024353917867682</c:v>
                </c:pt>
                <c:pt idx="63">
                  <c:v>0.26183415163137003</c:v>
                </c:pt>
                <c:pt idx="64">
                  <c:v>0.2633812675640772</c:v>
                </c:pt>
                <c:pt idx="65">
                  <c:v>0.26488522835010758</c:v>
                </c:pt>
                <c:pt idx="66">
                  <c:v>0.26634636070847639</c:v>
                </c:pt>
                <c:pt idx="67">
                  <c:v>0.26776497731171478</c:v>
                </c:pt>
                <c:pt idx="68">
                  <c:v>0.26914137735409638</c:v>
                </c:pt>
                <c:pt idx="69">
                  <c:v>0.27047584708317163</c:v>
                </c:pt>
                <c:pt idx="70">
                  <c:v>0.27176866029723162</c:v>
                </c:pt>
                <c:pt idx="71">
                  <c:v>0.27302007881109719</c:v>
                </c:pt>
                <c:pt idx="72">
                  <c:v>0.27423035289242242</c:v>
                </c:pt>
                <c:pt idx="73">
                  <c:v>0.27539972167050319</c:v>
                </c:pt>
                <c:pt idx="74">
                  <c:v>0.2765284135194172</c:v>
                </c:pt>
                <c:pt idx="75">
                  <c:v>0.27761664641716838</c:v>
                </c:pt>
                <c:pt idx="76">
                  <c:v>0.27866462828236038</c:v>
                </c:pt>
                <c:pt idx="77">
                  <c:v>0.27967255728980323</c:v>
                </c:pt>
                <c:pt idx="78">
                  <c:v>0.28064062216633923</c:v>
                </c:pt>
                <c:pt idx="79">
                  <c:v>0.28156900246806682</c:v>
                </c:pt>
                <c:pt idx="80">
                  <c:v>0.28245786884004442</c:v>
                </c:pt>
                <c:pt idx="81">
                  <c:v>0.28330738325947041</c:v>
                </c:pt>
                <c:pt idx="82">
                  <c:v>0.28411769926325198</c:v>
                </c:pt>
                <c:pt idx="83">
                  <c:v>0.284888962160804</c:v>
                </c:pt>
                <c:pt idx="84">
                  <c:v>0.28562130923284318</c:v>
                </c:pt>
                <c:pt idx="85">
                  <c:v>0.28631486991689242</c:v>
                </c:pt>
                <c:pt idx="86">
                  <c:v>0.2869697659801424</c:v>
                </c:pt>
                <c:pt idx="87">
                  <c:v>0.28758611168026438</c:v>
                </c:pt>
                <c:pt idx="88">
                  <c:v>0.28816401391472318</c:v>
                </c:pt>
                <c:pt idx="89">
                  <c:v>0.28870357235909122</c:v>
                </c:pt>
                <c:pt idx="90">
                  <c:v>0.28920487959481722</c:v>
                </c:pt>
                <c:pt idx="91">
                  <c:v>0.28966802122686919</c:v>
                </c:pt>
                <c:pt idx="92">
                  <c:v>0.29009307599163281</c:v>
                </c:pt>
                <c:pt idx="93">
                  <c:v>0.29048011585540279</c:v>
                </c:pt>
                <c:pt idx="94">
                  <c:v>0.29082920610378482</c:v>
                </c:pt>
                <c:pt idx="95">
                  <c:v>0.2911404054222852</c:v>
                </c:pt>
                <c:pt idx="96">
                  <c:v>0.29141376596833479</c:v>
                </c:pt>
                <c:pt idx="97">
                  <c:v>0.29164933343497201</c:v>
                </c:pt>
                <c:pt idx="98">
                  <c:v>0.29184714710638121</c:v>
                </c:pt>
                <c:pt idx="99">
                  <c:v>0.29200723990544719</c:v>
                </c:pt>
                <c:pt idx="100">
                  <c:v>0.29212963843347839</c:v>
                </c:pt>
                <c:pt idx="101">
                  <c:v>0.29221436300220838</c:v>
                </c:pt>
                <c:pt idx="102">
                  <c:v>0.29226142765818242</c:v>
                </c:pt>
                <c:pt idx="103">
                  <c:v>0.29227084019959038</c:v>
                </c:pt>
                <c:pt idx="104">
                  <c:v>0.29228399999999999</c:v>
                </c:pt>
              </c:numCache>
            </c:numRef>
          </c:yVal>
          <c:smooth val="1"/>
          <c:extLst xmlns:c16r2="http://schemas.microsoft.com/office/drawing/2015/06/chart">
            <c:ext xmlns:c16="http://schemas.microsoft.com/office/drawing/2014/chart" uri="{C3380CC4-5D6E-409C-BE32-E72D297353CC}">
              <c16:uniqueId val="{00000000-38E3-4A2C-987B-067D7C3C933A}"/>
            </c:ext>
          </c:extLst>
        </c:ser>
        <c:ser>
          <c:idx val="1"/>
          <c:order val="1"/>
          <c:spPr>
            <a:ln>
              <a:solidFill>
                <a:sysClr val="windowText" lastClr="000000"/>
              </a:solidFill>
              <a:prstDash val="sysDash"/>
            </a:ln>
          </c:spPr>
          <c:marker>
            <c:symbol val="none"/>
          </c:marker>
          <c:dLbls>
            <c:dLbl>
              <c:idx val="0"/>
              <c:layout>
                <c:manualLayout>
                  <c:x val="-3.0941185839461614E-2"/>
                  <c:y val="0"/>
                </c:manualLayout>
              </c:layout>
              <c:tx>
                <c:rich>
                  <a:bodyPr/>
                  <a:lstStyle/>
                  <a:p>
                    <a:r>
                      <a:rPr lang="en-US"/>
                      <a:t>80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8E3-4A2C-987B-067D7C3C933A}"/>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2-38E3-4A2C-987B-067D7C3C933A}"/>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(4)'!$I$4:$I$5</c:f>
              <c:numCache>
                <c:formatCode>General</c:formatCode>
                <c:ptCount val="2"/>
                <c:pt idx="0">
                  <c:v>0</c:v>
                </c:pt>
                <c:pt idx="1">
                  <c:v>5.0717703349282202</c:v>
                </c:pt>
              </c:numCache>
            </c:numRef>
          </c:xVal>
          <c:yVal>
            <c:numRef>
              <c:f>'Seoyoung (4)'!$J$4:$J$5</c:f>
              <c:numCache>
                <c:formatCode>General</c:formatCode>
                <c:ptCount val="2"/>
                <c:pt idx="0">
                  <c:v>0.16919543266094561</c:v>
                </c:pt>
                <c:pt idx="1">
                  <c:v>0.16919543266094561</c:v>
                </c:pt>
              </c:numCache>
            </c:numRef>
          </c:yVal>
          <c:smooth val="1"/>
          <c:extLst xmlns:c16r2="http://schemas.microsoft.com/office/drawing/2015/06/chart">
            <c:ext xmlns:c16="http://schemas.microsoft.com/office/drawing/2014/chart" uri="{C3380CC4-5D6E-409C-BE32-E72D297353CC}">
              <c16:uniqueId val="{00000003-38E3-4A2C-987B-067D7C3C933A}"/>
            </c:ext>
          </c:extLst>
        </c:ser>
        <c:ser>
          <c:idx val="3"/>
          <c:order val="2"/>
          <c:spPr>
            <a:ln>
              <a:solidFill>
                <a:sysClr val="windowText" lastClr="000000"/>
              </a:solidFill>
              <a:prstDash val="sysDash"/>
            </a:ln>
          </c:spPr>
          <c:marker>
            <c:symbol val="none"/>
          </c:marker>
          <c:dLbls>
            <c:dLbl>
              <c:idx val="0"/>
              <c:layout>
                <c:manualLayout>
                  <c:x val="-3.1583052118485215E-2"/>
                  <c:y val="1.6344439547174607E-2"/>
                </c:manualLayout>
              </c:layout>
              <c:tx>
                <c:rich>
                  <a:bodyPr/>
                  <a:lstStyle/>
                  <a:p>
                    <a:r>
                      <a:rPr lang="en-US">
                        <a:latin typeface="+mn-lt"/>
                      </a:rPr>
                      <a:t>$1M</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8E3-4A2C-987B-067D7C3C933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5-38E3-4A2C-987B-067D7C3C933A}"/>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(4)'!$I$7:$I$8</c:f>
              <c:numCache>
                <c:formatCode>General</c:formatCode>
                <c:ptCount val="2"/>
                <c:pt idx="0">
                  <c:v>5.0717703349282202</c:v>
                </c:pt>
                <c:pt idx="1">
                  <c:v>5.0717703349282202</c:v>
                </c:pt>
              </c:numCache>
            </c:numRef>
          </c:xVal>
          <c:yVal>
            <c:numRef>
              <c:f>'Seoyoung (4)'!$J$7:$J$8</c:f>
              <c:numCache>
                <c:formatCode>General</c:formatCode>
                <c:ptCount val="2"/>
                <c:pt idx="0">
                  <c:v>2.5000000000000001E-2</c:v>
                </c:pt>
                <c:pt idx="1">
                  <c:v>0.16919543266094561</c:v>
                </c:pt>
              </c:numCache>
            </c:numRef>
          </c:yVal>
          <c:smooth val="1"/>
          <c:extLst xmlns:c16r2="http://schemas.microsoft.com/office/drawing/2015/06/chart">
            <c:ext xmlns:c16="http://schemas.microsoft.com/office/drawing/2014/chart" uri="{C3380CC4-5D6E-409C-BE32-E72D297353CC}">
              <c16:uniqueId val="{00000006-38E3-4A2C-987B-067D7C3C933A}"/>
            </c:ext>
          </c:extLst>
        </c:ser>
        <c:ser>
          <c:idx val="7"/>
          <c:order val="3"/>
          <c:spPr>
            <a:ln>
              <a:solidFill>
                <a:sysClr val="windowText" lastClr="000000"/>
              </a:solidFill>
              <a:prstDash val="sysDash"/>
            </a:ln>
          </c:spPr>
          <c:marker>
            <c:symbol val="none"/>
          </c:marker>
          <c:dLbls>
            <c:dLbl>
              <c:idx val="0"/>
              <c:layout>
                <c:manualLayout>
                  <c:x val="-3.089786853566381E-2"/>
                  <c:y val="1.6344598377547738E-2"/>
                </c:manualLayout>
              </c:layout>
              <c:tx>
                <c:rich>
                  <a:bodyPr/>
                  <a:lstStyle/>
                  <a:p>
                    <a:r>
                      <a:rPr lang="en-US">
                        <a:latin typeface="+mn-lt"/>
                      </a:rPr>
                      <a:t>$3M</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38E3-4A2C-987B-067D7C3C933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8-38E3-4A2C-987B-067D7C3C933A}"/>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(4)'!$M$7:$M$8</c:f>
              <c:numCache>
                <c:formatCode>General</c:formatCode>
                <c:ptCount val="2"/>
                <c:pt idx="0">
                  <c:v>15.023923444976081</c:v>
                </c:pt>
                <c:pt idx="1">
                  <c:v>15.023923444976081</c:v>
                </c:pt>
              </c:numCache>
            </c:numRef>
          </c:xVal>
          <c:yVal>
            <c:numRef>
              <c:f>'Seoyoung (4)'!$N$7:$N$8</c:f>
              <c:numCache>
                <c:formatCode>General</c:formatCode>
                <c:ptCount val="2"/>
                <c:pt idx="0">
                  <c:v>2.5000000000000001E-2</c:v>
                </c:pt>
                <c:pt idx="1">
                  <c:v>0.28064062216633923</c:v>
                </c:pt>
              </c:numCache>
            </c:numRef>
          </c:yVal>
          <c:smooth val="1"/>
          <c:extLst xmlns:c16r2="http://schemas.microsoft.com/office/drawing/2015/06/chart">
            <c:ext xmlns:c16="http://schemas.microsoft.com/office/drawing/2014/chart" uri="{C3380CC4-5D6E-409C-BE32-E72D297353CC}">
              <c16:uniqueId val="{00000009-38E3-4A2C-987B-067D7C3C933A}"/>
            </c:ext>
          </c:extLst>
        </c:ser>
        <c:ser>
          <c:idx val="8"/>
          <c:order val="4"/>
          <c:tx>
            <c:strRef>
              <c:f>'Seoyoung (4)'!$O$4:$O$5</c:f>
              <c:strCache>
                <c:ptCount val="2"/>
                <c:pt idx="0">
                  <c:v>0</c:v>
                </c:pt>
                <c:pt idx="1">
                  <c:v>20</c:v>
                </c:pt>
              </c:strCache>
            </c:strRef>
          </c:tx>
          <c:spPr>
            <a:ln>
              <a:solidFill>
                <a:sysClr val="windowText" lastClr="000000"/>
              </a:solidFill>
              <a:prstDash val="sysDash"/>
            </a:ln>
          </c:spPr>
          <c:marker>
            <c:symbol val="none"/>
          </c:marker>
          <c:dLbls>
            <c:dLbl>
              <c:idx val="0"/>
              <c:layout>
                <c:manualLayout>
                  <c:x val="-3.8361801364819842E-2"/>
                  <c:y val="0"/>
                </c:manualLayout>
              </c:layout>
              <c:tx>
                <c:rich>
                  <a:bodyPr/>
                  <a:lstStyle/>
                  <a:p>
                    <a:r>
                      <a:rPr lang="en-US"/>
                      <a:t>338</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38E3-4A2C-987B-067D7C3C933A}"/>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B-38E3-4A2C-987B-067D7C3C933A}"/>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(4)'!$O$4:$O$5</c:f>
              <c:numCache>
                <c:formatCode>General</c:formatCode>
                <c:ptCount val="2"/>
                <c:pt idx="0">
                  <c:v>0</c:v>
                </c:pt>
                <c:pt idx="1">
                  <c:v>20</c:v>
                </c:pt>
              </c:numCache>
            </c:numRef>
          </c:xVal>
          <c:yVal>
            <c:numRef>
              <c:f>'Seoyoung (4)'!$P$4:$P$5</c:f>
              <c:numCache>
                <c:formatCode>General</c:formatCode>
                <c:ptCount val="2"/>
                <c:pt idx="0">
                  <c:v>0.29228399999999999</c:v>
                </c:pt>
                <c:pt idx="1">
                  <c:v>0.29228399999999999</c:v>
                </c:pt>
              </c:numCache>
            </c:numRef>
          </c:yVal>
          <c:smooth val="1"/>
          <c:extLst xmlns:c16r2="http://schemas.microsoft.com/office/drawing/2015/06/chart">
            <c:ext xmlns:c16="http://schemas.microsoft.com/office/drawing/2014/chart" uri="{C3380CC4-5D6E-409C-BE32-E72D297353CC}">
              <c16:uniqueId val="{0000000C-38E3-4A2C-987B-067D7C3C933A}"/>
            </c:ext>
          </c:extLst>
        </c:ser>
        <c:ser>
          <c:idx val="9"/>
          <c:order val="5"/>
          <c:spPr>
            <a:ln>
              <a:solidFill>
                <a:sysClr val="windowText" lastClr="000000"/>
              </a:solidFill>
              <a:prstDash val="sysDash"/>
            </a:ln>
          </c:spPr>
          <c:marker>
            <c:symbol val="none"/>
          </c:marker>
          <c:dLbls>
            <c:dLbl>
              <c:idx val="0"/>
              <c:layout>
                <c:manualLayout>
                  <c:x val="-2.3571855066293897E-2"/>
                  <c:y val="1.6344565331166384E-2"/>
                </c:manualLayout>
              </c:layout>
              <c:tx>
                <c:rich>
                  <a:bodyPr/>
                  <a:lstStyle/>
                  <a:p>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D-38E3-4A2C-987B-067D7C3C933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E-38E3-4A2C-987B-067D7C3C933A}"/>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(4)'!$O$7:$O$8</c:f>
              <c:numCache>
                <c:formatCode>General</c:formatCode>
                <c:ptCount val="2"/>
                <c:pt idx="0">
                  <c:v>20</c:v>
                </c:pt>
                <c:pt idx="1">
                  <c:v>20</c:v>
                </c:pt>
              </c:numCache>
            </c:numRef>
          </c:xVal>
          <c:yVal>
            <c:numRef>
              <c:f>'Seoyoung (4)'!$P$7:$P$8</c:f>
              <c:numCache>
                <c:formatCode>General</c:formatCode>
                <c:ptCount val="2"/>
                <c:pt idx="0">
                  <c:v>2.5000000000000001E-2</c:v>
                </c:pt>
                <c:pt idx="1">
                  <c:v>0.29228399999999999</c:v>
                </c:pt>
              </c:numCache>
            </c:numRef>
          </c:yVal>
          <c:smooth val="1"/>
          <c:extLst xmlns:c16r2="http://schemas.microsoft.com/office/drawing/2015/06/chart">
            <c:ext xmlns:c16="http://schemas.microsoft.com/office/drawing/2014/chart" uri="{C3380CC4-5D6E-409C-BE32-E72D297353CC}">
              <c16:uniqueId val="{0000000F-38E3-4A2C-987B-067D7C3C933A}"/>
            </c:ext>
          </c:extLst>
        </c:ser>
        <c:ser>
          <c:idx val="10"/>
          <c:order val="6"/>
          <c:spPr>
            <a:ln>
              <a:solidFill>
                <a:sysClr val="windowText" lastClr="000000"/>
              </a:solidFill>
              <a:prstDash val="sysDash"/>
            </a:ln>
          </c:spPr>
          <c:marker>
            <c:symbol val="none"/>
          </c:marker>
          <c:dLbls>
            <c:dLbl>
              <c:idx val="0"/>
              <c:tx>
                <c:rich>
                  <a:bodyPr/>
                  <a:lstStyle/>
                  <a:p>
                    <a:r>
                      <a:rPr lang="en-US"/>
                      <a:t>357</a:t>
                    </a:r>
                  </a:p>
                </c:rich>
              </c:tx>
              <c:dLblPos val="l"/>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38E3-4A2C-987B-067D7C3C933A}"/>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11-38E3-4A2C-987B-067D7C3C933A}"/>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(4)'!$Q$4:$Q$5</c:f>
              <c:numCache>
                <c:formatCode>General</c:formatCode>
                <c:ptCount val="2"/>
                <c:pt idx="0">
                  <c:v>0</c:v>
                </c:pt>
                <c:pt idx="1">
                  <c:v>10.04784688995216</c:v>
                </c:pt>
              </c:numCache>
            </c:numRef>
          </c:xVal>
          <c:yVal>
            <c:numRef>
              <c:f>'Seoyoung (4)'!$R$4:$R$5</c:f>
              <c:numCache>
                <c:formatCode>General</c:formatCode>
                <c:ptCount val="2"/>
                <c:pt idx="0">
                  <c:v>0.241858070240382</c:v>
                </c:pt>
                <c:pt idx="1">
                  <c:v>0.241858070240382</c:v>
                </c:pt>
              </c:numCache>
            </c:numRef>
          </c:yVal>
          <c:smooth val="1"/>
          <c:extLst xmlns:c16r2="http://schemas.microsoft.com/office/drawing/2015/06/chart">
            <c:ext xmlns:c16="http://schemas.microsoft.com/office/drawing/2014/chart" uri="{C3380CC4-5D6E-409C-BE32-E72D297353CC}">
              <c16:uniqueId val="{00000012-38E3-4A2C-987B-067D7C3C933A}"/>
            </c:ext>
          </c:extLst>
        </c:ser>
        <c:ser>
          <c:idx val="11"/>
          <c:order val="7"/>
          <c:spPr>
            <a:ln>
              <a:solidFill>
                <a:sysClr val="windowText" lastClr="000000"/>
              </a:solidFill>
              <a:prstDash val="sysDash"/>
            </a:ln>
          </c:spPr>
          <c:marker>
            <c:symbol val="none"/>
          </c:marker>
          <c:dLbls>
            <c:dLbl>
              <c:idx val="0"/>
              <c:layout>
                <c:manualLayout>
                  <c:x val="-3.2395719765798504E-2"/>
                  <c:y val="1.6354604691055069E-2"/>
                </c:manualLayout>
              </c:layout>
              <c:tx>
                <c:rich>
                  <a:bodyPr/>
                  <a:lstStyle/>
                  <a:p>
                    <a:r>
                      <a:rPr lang="en-US">
                        <a:latin typeface="+mn-lt"/>
                      </a:rPr>
                      <a:t>$2M</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38E3-4A2C-987B-067D7C3C933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4-38E3-4A2C-987B-067D7C3C933A}"/>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(4)'!$Q$7:$Q$8</c:f>
              <c:numCache>
                <c:formatCode>General</c:formatCode>
                <c:ptCount val="2"/>
                <c:pt idx="0">
                  <c:v>10.04784688995216</c:v>
                </c:pt>
                <c:pt idx="1">
                  <c:v>10.04784688995216</c:v>
                </c:pt>
              </c:numCache>
            </c:numRef>
          </c:xVal>
          <c:yVal>
            <c:numRef>
              <c:f>'Seoyoung (4)'!$R$7:$R$8</c:f>
              <c:numCache>
                <c:formatCode>General</c:formatCode>
                <c:ptCount val="2"/>
                <c:pt idx="0">
                  <c:v>2.5000000000000001E-2</c:v>
                </c:pt>
                <c:pt idx="1">
                  <c:v>0.241858070240382</c:v>
                </c:pt>
              </c:numCache>
            </c:numRef>
          </c:yVal>
          <c:smooth val="1"/>
          <c:extLst xmlns:c16r2="http://schemas.microsoft.com/office/drawing/2015/06/chart">
            <c:ext xmlns:c16="http://schemas.microsoft.com/office/drawing/2014/chart" uri="{C3380CC4-5D6E-409C-BE32-E72D297353CC}">
              <c16:uniqueId val="{00000015-38E3-4A2C-987B-067D7C3C933A}"/>
            </c:ext>
          </c:extLst>
        </c:ser>
        <c:ser>
          <c:idx val="0"/>
          <c:order val="8"/>
          <c:spPr>
            <a:ln>
              <a:solidFill>
                <a:sysClr val="windowText" lastClr="000000"/>
              </a:solidFill>
              <a:prstDash val="sysDash"/>
            </a:ln>
          </c:spPr>
          <c:marker>
            <c:symbol val="none"/>
          </c:marker>
          <c:xVal>
            <c:numRef>
              <c:f>'Seoyoung (4)'!$M$4:$M$5</c:f>
              <c:numCache>
                <c:formatCode>General</c:formatCode>
                <c:ptCount val="2"/>
                <c:pt idx="0">
                  <c:v>0</c:v>
                </c:pt>
                <c:pt idx="1">
                  <c:v>15.023923444976081</c:v>
                </c:pt>
              </c:numCache>
            </c:numRef>
          </c:xVal>
          <c:yVal>
            <c:numRef>
              <c:f>'Seoyoung (4)'!$N$4:$N$5</c:f>
              <c:numCache>
                <c:formatCode>General</c:formatCode>
                <c:ptCount val="2"/>
                <c:pt idx="0">
                  <c:v>0.28064062216633923</c:v>
                </c:pt>
                <c:pt idx="1">
                  <c:v>0.28064062216633923</c:v>
                </c:pt>
              </c:numCache>
            </c:numRef>
          </c:yVal>
          <c:smooth val="1"/>
          <c:extLst xmlns:c16r2="http://schemas.microsoft.com/office/drawing/2015/06/chart">
            <c:ext xmlns:c16="http://schemas.microsoft.com/office/drawing/2014/chart" uri="{C3380CC4-5D6E-409C-BE32-E72D297353CC}">
              <c16:uniqueId val="{00000016-38E3-4A2C-987B-067D7C3C933A}"/>
            </c:ext>
          </c:extLst>
        </c:ser>
        <c:ser>
          <c:idx val="4"/>
          <c:order val="9"/>
          <c:spPr>
            <a:ln>
              <a:solidFill>
                <a:sysClr val="windowText" lastClr="000000"/>
              </a:solidFill>
              <a:prstDash val="sysDash"/>
            </a:ln>
          </c:spPr>
          <c:marker>
            <c:symbol val="none"/>
          </c:marker>
          <c:xVal>
            <c:numRef>
              <c:f>'Seoyoung (4)'!$T$5:$T$6</c:f>
              <c:numCache>
                <c:formatCode>General</c:formatCode>
                <c:ptCount val="2"/>
                <c:pt idx="0">
                  <c:v>0</c:v>
                </c:pt>
                <c:pt idx="1">
                  <c:v>7.5598086124402002</c:v>
                </c:pt>
              </c:numCache>
            </c:numRef>
          </c:xVal>
          <c:yVal>
            <c:numRef>
              <c:f>'Seoyoung (4)'!$U$5:$U$6</c:f>
              <c:numCache>
                <c:formatCode>General</c:formatCode>
                <c:ptCount val="2"/>
                <c:pt idx="0">
                  <c:v>0.21057934024414721</c:v>
                </c:pt>
                <c:pt idx="1">
                  <c:v>0.21057934024414721</c:v>
                </c:pt>
              </c:numCache>
            </c:numRef>
          </c:yVal>
          <c:smooth val="1"/>
          <c:extLst xmlns:c16r2="http://schemas.microsoft.com/office/drawing/2015/06/chart">
            <c:ext xmlns:c16="http://schemas.microsoft.com/office/drawing/2014/chart" uri="{C3380CC4-5D6E-409C-BE32-E72D297353CC}">
              <c16:uniqueId val="{00000017-38E3-4A2C-987B-067D7C3C933A}"/>
            </c:ext>
          </c:extLst>
        </c:ser>
        <c:ser>
          <c:idx val="5"/>
          <c:order val="10"/>
          <c:spPr>
            <a:ln>
              <a:solidFill>
                <a:sysClr val="windowText" lastClr="000000"/>
              </a:solidFill>
              <a:prstDash val="sysDash"/>
            </a:ln>
          </c:spPr>
          <c:marker>
            <c:symbol val="none"/>
          </c:marker>
          <c:dLbls>
            <c:dLbl>
              <c:idx val="0"/>
              <c:layout>
                <c:manualLayout>
                  <c:x val="-3.306959706959707E-2"/>
                  <c:y val="1.5632879475542108E-2"/>
                </c:manualLayout>
              </c:layout>
              <c:tx>
                <c:rich>
                  <a:bodyPr/>
                  <a:lstStyle/>
                  <a:p>
                    <a:r>
                      <a:rPr lang="en-US">
                        <a:latin typeface="+mn-lt"/>
                      </a:rPr>
                      <a:t>$1.5M</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8-38E3-4A2C-987B-067D7C3C933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9-38E3-4A2C-987B-067D7C3C933A}"/>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(4)'!$T$8:$T$9</c:f>
              <c:numCache>
                <c:formatCode>General</c:formatCode>
                <c:ptCount val="2"/>
                <c:pt idx="0">
                  <c:v>7.5598086124402002</c:v>
                </c:pt>
                <c:pt idx="1">
                  <c:v>7.5598086124402002</c:v>
                </c:pt>
              </c:numCache>
            </c:numRef>
          </c:xVal>
          <c:yVal>
            <c:numRef>
              <c:f>'Seoyoung (4)'!$U$8:$U$9</c:f>
              <c:numCache>
                <c:formatCode>General</c:formatCode>
                <c:ptCount val="2"/>
                <c:pt idx="0">
                  <c:v>2.5000000000000001E-2</c:v>
                </c:pt>
                <c:pt idx="1">
                  <c:v>0.21057934024414721</c:v>
                </c:pt>
              </c:numCache>
            </c:numRef>
          </c:yVal>
          <c:smooth val="1"/>
          <c:extLst xmlns:c16r2="http://schemas.microsoft.com/office/drawing/2015/06/chart">
            <c:ext xmlns:c16="http://schemas.microsoft.com/office/drawing/2014/chart" uri="{C3380CC4-5D6E-409C-BE32-E72D297353CC}">
              <c16:uniqueId val="{0000001A-38E3-4A2C-987B-067D7C3C933A}"/>
            </c:ext>
          </c:extLst>
        </c:ser>
        <c:dLbls>
          <c:showLegendKey val="0"/>
          <c:showVal val="0"/>
          <c:showCatName val="0"/>
          <c:showSerName val="0"/>
          <c:showPercent val="0"/>
          <c:showBubbleSize val="0"/>
        </c:dLbls>
        <c:axId val="306040944"/>
        <c:axId val="306039768"/>
      </c:scatterChart>
      <c:valAx>
        <c:axId val="306040944"/>
        <c:scaling>
          <c:orientation val="minMax"/>
          <c:max val="21.95"/>
          <c:min val="5.000000000000001E-2"/>
        </c:scaling>
        <c:delete val="0"/>
        <c:axPos val="b"/>
        <c:title>
          <c:tx>
            <c:rich>
              <a:bodyPr/>
              <a:lstStyle/>
              <a:p>
                <a:pPr>
                  <a:defRPr/>
                </a:pPr>
                <a:r>
                  <a:rPr lang="en-US"/>
                  <a:t>    </a:t>
                </a:r>
              </a:p>
            </c:rich>
          </c:tx>
          <c:layout/>
          <c:overlay val="0"/>
        </c:title>
        <c:numFmt formatCode="General" sourceLinked="1"/>
        <c:majorTickMark val="out"/>
        <c:minorTickMark val="none"/>
        <c:tickLblPos val="none"/>
        <c:crossAx val="306039768"/>
        <c:crossesAt val="2.5000000000000005E-2"/>
        <c:crossBetween val="midCat"/>
      </c:valAx>
      <c:valAx>
        <c:axId val="306039768"/>
        <c:scaling>
          <c:orientation val="minMax"/>
          <c:max val="0.38000000000000006"/>
          <c:min val="2.2500000000000006E-2"/>
        </c:scaling>
        <c:delete val="0"/>
        <c:axPos val="l"/>
        <c:title>
          <c:tx>
            <c:rich>
              <a:bodyPr rot="0" vert="horz"/>
              <a:lstStyle/>
              <a:p>
                <a:pPr>
                  <a:defRPr/>
                </a:pPr>
                <a:r>
                  <a:rPr lang="en-US" dirty="0">
                    <a:solidFill>
                      <a:schemeClr val="bg1"/>
                    </a:solidFill>
                  </a:rPr>
                  <a:t>         </a:t>
                </a:r>
                <a:r>
                  <a:rPr lang="en-US" dirty="0" err="1">
                    <a:solidFill>
                      <a:schemeClr val="bg1"/>
                    </a:solidFill>
                  </a:rPr>
                  <a:t>aaaa</a:t>
                </a:r>
                <a:endParaRPr lang="en-US" dirty="0">
                  <a:solidFill>
                    <a:schemeClr val="bg1"/>
                  </a:solidFill>
                </a:endParaRPr>
              </a:p>
            </c:rich>
          </c:tx>
          <c:layout/>
          <c:overlay val="0"/>
        </c:title>
        <c:numFmt formatCode="General" sourceLinked="1"/>
        <c:majorTickMark val="out"/>
        <c:minorTickMark val="none"/>
        <c:tickLblPos val="none"/>
        <c:crossAx val="306040944"/>
        <c:crossesAt val="5.000000000000001E-2"/>
        <c:crossBetween val="midCat"/>
      </c:valAx>
      <c:spPr>
        <a:noFill/>
        <a:ln w="25400">
          <a:noFill/>
        </a:ln>
      </c:spPr>
    </c:plotArea>
    <c:plotVisOnly val="1"/>
    <c:dispBlanksAs val="gap"/>
    <c:showDLblsOverMax val="0"/>
  </c:chart>
  <c:spPr>
    <a:ln>
      <a:noFill/>
    </a:ln>
  </c:spPr>
  <c:txPr>
    <a:bodyPr/>
    <a:lstStyle/>
    <a:p>
      <a:pPr>
        <a:defRPr sz="2000">
          <a:latin typeface="+mn-lt"/>
          <a:cs typeface="Arial" pitchFamily="34" charset="0"/>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w="25400" cap="flat" cmpd="sng" algn="ctr">
              <a:solidFill>
                <a:schemeClr val="dk1"/>
              </a:solidFill>
              <a:prstDash val="solid"/>
            </a:ln>
            <a:effectLst/>
          </c:spPr>
          <c:marker>
            <c:symbol val="none"/>
          </c:marker>
          <c:xVal>
            <c:numRef>
              <c:f>'Seoyoung (4)'!$C$1:$C$110</c:f>
              <c:numCache>
                <c:formatCode>General</c:formatCode>
                <c:ptCount val="110"/>
                <c:pt idx="0">
                  <c:v>-20</c:v>
                </c:pt>
                <c:pt idx="1">
                  <c:v>-19.808612440191379</c:v>
                </c:pt>
                <c:pt idx="2">
                  <c:v>-19.617224880382778</c:v>
                </c:pt>
                <c:pt idx="3">
                  <c:v>-19.425837320574161</c:v>
                </c:pt>
                <c:pt idx="4">
                  <c:v>-19.234449760765539</c:v>
                </c:pt>
                <c:pt idx="5">
                  <c:v>-19.043062200956939</c:v>
                </c:pt>
                <c:pt idx="6">
                  <c:v>-18.851674641148321</c:v>
                </c:pt>
                <c:pt idx="7">
                  <c:v>-18.660287081339721</c:v>
                </c:pt>
                <c:pt idx="8">
                  <c:v>-18.4688995215311</c:v>
                </c:pt>
                <c:pt idx="9">
                  <c:v>-18.277511961722482</c:v>
                </c:pt>
                <c:pt idx="10">
                  <c:v>-18.086124401913882</c:v>
                </c:pt>
                <c:pt idx="11">
                  <c:v>-17.89473684210526</c:v>
                </c:pt>
                <c:pt idx="12">
                  <c:v>-17.703349282296639</c:v>
                </c:pt>
                <c:pt idx="13">
                  <c:v>-17.511961722488039</c:v>
                </c:pt>
                <c:pt idx="14">
                  <c:v>-17.320574162679421</c:v>
                </c:pt>
                <c:pt idx="15">
                  <c:v>-17.129186602870821</c:v>
                </c:pt>
                <c:pt idx="16">
                  <c:v>-16.937799043062199</c:v>
                </c:pt>
                <c:pt idx="17">
                  <c:v>-16.746411483253581</c:v>
                </c:pt>
                <c:pt idx="18">
                  <c:v>-16.555023923444981</c:v>
                </c:pt>
                <c:pt idx="19">
                  <c:v>-16.36363636363636</c:v>
                </c:pt>
                <c:pt idx="20">
                  <c:v>-16.17224880382776</c:v>
                </c:pt>
                <c:pt idx="21">
                  <c:v>-15.98086124401914</c:v>
                </c:pt>
                <c:pt idx="22">
                  <c:v>-15.78947368421052</c:v>
                </c:pt>
                <c:pt idx="23">
                  <c:v>-15.59808612440192</c:v>
                </c:pt>
                <c:pt idx="24">
                  <c:v>-15.406698564593301</c:v>
                </c:pt>
                <c:pt idx="25">
                  <c:v>-15.215311004784679</c:v>
                </c:pt>
                <c:pt idx="26">
                  <c:v>-15.023923444976081</c:v>
                </c:pt>
                <c:pt idx="27">
                  <c:v>-14.832535885167459</c:v>
                </c:pt>
                <c:pt idx="28">
                  <c:v>-14.641148325358859</c:v>
                </c:pt>
                <c:pt idx="29">
                  <c:v>-14.44976076555024</c:v>
                </c:pt>
                <c:pt idx="30">
                  <c:v>-14.25837320574162</c:v>
                </c:pt>
                <c:pt idx="31">
                  <c:v>-14.06698564593302</c:v>
                </c:pt>
                <c:pt idx="32">
                  <c:v>-13.8755980861244</c:v>
                </c:pt>
                <c:pt idx="33">
                  <c:v>-13.68421052631578</c:v>
                </c:pt>
                <c:pt idx="34">
                  <c:v>-13.49282296650718</c:v>
                </c:pt>
                <c:pt idx="35">
                  <c:v>-13.301435406698561</c:v>
                </c:pt>
                <c:pt idx="36">
                  <c:v>-13.110047846889961</c:v>
                </c:pt>
                <c:pt idx="37">
                  <c:v>-12.918660287081339</c:v>
                </c:pt>
                <c:pt idx="38">
                  <c:v>-12.72727272727272</c:v>
                </c:pt>
                <c:pt idx="39">
                  <c:v>-12.535885167464119</c:v>
                </c:pt>
                <c:pt idx="40">
                  <c:v>-12.3444976076555</c:v>
                </c:pt>
                <c:pt idx="41">
                  <c:v>-12.1531100478469</c:v>
                </c:pt>
                <c:pt idx="42">
                  <c:v>-11.96172248803828</c:v>
                </c:pt>
                <c:pt idx="43">
                  <c:v>-11.77033492822966</c:v>
                </c:pt>
                <c:pt idx="44">
                  <c:v>-11.57894736842106</c:v>
                </c:pt>
                <c:pt idx="45">
                  <c:v>-11.387559808612441</c:v>
                </c:pt>
                <c:pt idx="46">
                  <c:v>-11.196172248803819</c:v>
                </c:pt>
                <c:pt idx="47">
                  <c:v>-11.004784688995221</c:v>
                </c:pt>
                <c:pt idx="48">
                  <c:v>-10.813397129186599</c:v>
                </c:pt>
                <c:pt idx="49">
                  <c:v>-10.622009569377999</c:v>
                </c:pt>
                <c:pt idx="50">
                  <c:v>-10.43062200956938</c:v>
                </c:pt>
                <c:pt idx="51">
                  <c:v>-10.23923444976076</c:v>
                </c:pt>
                <c:pt idx="52">
                  <c:v>-10.04784688995216</c:v>
                </c:pt>
                <c:pt idx="53">
                  <c:v>-9.8564593301435401</c:v>
                </c:pt>
                <c:pt idx="54">
                  <c:v>-9.6650717703349205</c:v>
                </c:pt>
                <c:pt idx="55">
                  <c:v>-9.4736842105263204</c:v>
                </c:pt>
                <c:pt idx="56">
                  <c:v>-9.2822966507177007</c:v>
                </c:pt>
                <c:pt idx="57">
                  <c:v>-9.0909090909091006</c:v>
                </c:pt>
                <c:pt idx="58">
                  <c:v>-8.8995215311004792</c:v>
                </c:pt>
                <c:pt idx="59">
                  <c:v>-8.7081339712918595</c:v>
                </c:pt>
                <c:pt idx="60">
                  <c:v>-8.5167464114832594</c:v>
                </c:pt>
                <c:pt idx="61">
                  <c:v>-8.3253588516746397</c:v>
                </c:pt>
                <c:pt idx="62">
                  <c:v>-8.1339712918660201</c:v>
                </c:pt>
                <c:pt idx="63">
                  <c:v>-7.94258373205742</c:v>
                </c:pt>
                <c:pt idx="64">
                  <c:v>-7.7511961722488003</c:v>
                </c:pt>
                <c:pt idx="65">
                  <c:v>-7.5598086124402002</c:v>
                </c:pt>
                <c:pt idx="66">
                  <c:v>-7.3684210526315796</c:v>
                </c:pt>
                <c:pt idx="67">
                  <c:v>-7.17703349282296</c:v>
                </c:pt>
                <c:pt idx="68">
                  <c:v>-6.9856459330143599</c:v>
                </c:pt>
                <c:pt idx="69">
                  <c:v>-6.7942583732057402</c:v>
                </c:pt>
                <c:pt idx="70">
                  <c:v>-6.6028708133971197</c:v>
                </c:pt>
                <c:pt idx="71">
                  <c:v>-6.4114832535885196</c:v>
                </c:pt>
                <c:pt idx="72">
                  <c:v>-6.2200956937798999</c:v>
                </c:pt>
                <c:pt idx="73">
                  <c:v>-6.0287081339712998</c:v>
                </c:pt>
                <c:pt idx="74">
                  <c:v>-5.8373205741626801</c:v>
                </c:pt>
                <c:pt idx="75">
                  <c:v>-5.6459330143540596</c:v>
                </c:pt>
                <c:pt idx="76">
                  <c:v>-5.4545454545454604</c:v>
                </c:pt>
                <c:pt idx="77">
                  <c:v>-5.2631578947368398</c:v>
                </c:pt>
                <c:pt idx="78">
                  <c:v>-5.0717703349282202</c:v>
                </c:pt>
                <c:pt idx="79">
                  <c:v>-4.88038277511962</c:v>
                </c:pt>
                <c:pt idx="80">
                  <c:v>-4.6889952153110004</c:v>
                </c:pt>
                <c:pt idx="81">
                  <c:v>-4.4976076555024003</c:v>
                </c:pt>
                <c:pt idx="82">
                  <c:v>-4.3062200956937797</c:v>
                </c:pt>
                <c:pt idx="83">
                  <c:v>-4.1148325358851601</c:v>
                </c:pt>
                <c:pt idx="84">
                  <c:v>-3.92344497607656</c:v>
                </c:pt>
                <c:pt idx="85">
                  <c:v>-3.7320574162679399</c:v>
                </c:pt>
                <c:pt idx="86">
                  <c:v>-3.5406698564593402</c:v>
                </c:pt>
                <c:pt idx="87">
                  <c:v>-3.3492822966507201</c:v>
                </c:pt>
                <c:pt idx="88">
                  <c:v>-3.1578947368421</c:v>
                </c:pt>
                <c:pt idx="89">
                  <c:v>-2.9665071770334999</c:v>
                </c:pt>
                <c:pt idx="90">
                  <c:v>-2.7751196172248802</c:v>
                </c:pt>
                <c:pt idx="91">
                  <c:v>-2.5837320574162601</c:v>
                </c:pt>
                <c:pt idx="92">
                  <c:v>-2.39234449760766</c:v>
                </c:pt>
                <c:pt idx="93">
                  <c:v>-2.2009569377990399</c:v>
                </c:pt>
                <c:pt idx="94">
                  <c:v>-2.0095693779904402</c:v>
                </c:pt>
                <c:pt idx="95">
                  <c:v>-1.8181818181818159</c:v>
                </c:pt>
                <c:pt idx="96">
                  <c:v>-1.626794258373206</c:v>
                </c:pt>
                <c:pt idx="97">
                  <c:v>-1.4354066985645959</c:v>
                </c:pt>
                <c:pt idx="98">
                  <c:v>-1.24401913875598</c:v>
                </c:pt>
                <c:pt idx="99">
                  <c:v>-1.0526315789473699</c:v>
                </c:pt>
                <c:pt idx="100">
                  <c:v>-0.86124401913875603</c:v>
                </c:pt>
                <c:pt idx="101">
                  <c:v>-0.66985645933014404</c:v>
                </c:pt>
                <c:pt idx="102">
                  <c:v>-0.47846889952152999</c:v>
                </c:pt>
                <c:pt idx="103">
                  <c:v>-0.28708133971291999</c:v>
                </c:pt>
                <c:pt idx="104">
                  <c:v>-9.5693779904305401E-2</c:v>
                </c:pt>
                <c:pt idx="105">
                  <c:v>-7.1400000000000005E-2</c:v>
                </c:pt>
                <c:pt idx="106">
                  <c:v>-0.02</c:v>
                </c:pt>
                <c:pt idx="107">
                  <c:v>-1.2222E-2</c:v>
                </c:pt>
                <c:pt idx="108">
                  <c:v>0</c:v>
                </c:pt>
                <c:pt idx="109">
                  <c:v>0.05</c:v>
                </c:pt>
              </c:numCache>
            </c:numRef>
          </c:xVal>
          <c:yVal>
            <c:numRef>
              <c:f>'Seoyoung (4)'!$D$1:$D$110</c:f>
              <c:numCache>
                <c:formatCode>General</c:formatCode>
                <c:ptCount val="110"/>
                <c:pt idx="0">
                  <c:v>-0.4008969948776</c:v>
                </c:pt>
                <c:pt idx="1">
                  <c:v>-0.40088906388900403</c:v>
                </c:pt>
                <c:pt idx="2">
                  <c:v>-0.40084940582582401</c:v>
                </c:pt>
                <c:pt idx="3">
                  <c:v>-0.40077800820255999</c:v>
                </c:pt>
                <c:pt idx="4">
                  <c:v>-0.40067484852634799</c:v>
                </c:pt>
                <c:pt idx="5">
                  <c:v>-0.400539894264408</c:v>
                </c:pt>
                <c:pt idx="6">
                  <c:v>-0.40037310279686</c:v>
                </c:pt>
                <c:pt idx="7">
                  <c:v>-0.40017442135478398</c:v>
                </c:pt>
                <c:pt idx="8">
                  <c:v>-0.39994378694328803</c:v>
                </c:pt>
                <c:pt idx="9">
                  <c:v>-0.39968112624935598</c:v>
                </c:pt>
                <c:pt idx="10">
                  <c:v>-0.39938635553412</c:v>
                </c:pt>
                <c:pt idx="11">
                  <c:v>-0.39905938050925799</c:v>
                </c:pt>
                <c:pt idx="12">
                  <c:v>-0.39870009619702401</c:v>
                </c:pt>
                <c:pt idx="13">
                  <c:v>-0.39830838677348201</c:v>
                </c:pt>
                <c:pt idx="14">
                  <c:v>-0.39788412539437201</c:v>
                </c:pt>
                <c:pt idx="15">
                  <c:v>-0.39742717400301197</c:v>
                </c:pt>
                <c:pt idx="16">
                  <c:v>-0.39693738311955001</c:v>
                </c:pt>
                <c:pt idx="17">
                  <c:v>-0.39641459161082199</c:v>
                </c:pt>
                <c:pt idx="18">
                  <c:v>-0.395858626439964</c:v>
                </c:pt>
                <c:pt idx="19">
                  <c:v>-0.395269302394894</c:v>
                </c:pt>
                <c:pt idx="20">
                  <c:v>-0.394646421794624</c:v>
                </c:pt>
                <c:pt idx="21">
                  <c:v>-0.393989774172322</c:v>
                </c:pt>
                <c:pt idx="22">
                  <c:v>-0.39329913593390597</c:v>
                </c:pt>
                <c:pt idx="23">
                  <c:v>-0.39257426999084399</c:v>
                </c:pt>
                <c:pt idx="24">
                  <c:v>-0.39181492536572599</c:v>
                </c:pt>
                <c:pt idx="25">
                  <c:v>-0.391020836769012</c:v>
                </c:pt>
                <c:pt idx="26">
                  <c:v>-0.390191724145248</c:v>
                </c:pt>
                <c:pt idx="27">
                  <c:v>-0.38932729218686202</c:v>
                </c:pt>
                <c:pt idx="28">
                  <c:v>-0.38842722981348199</c:v>
                </c:pt>
                <c:pt idx="29">
                  <c:v>-0.38749120961452199</c:v>
                </c:pt>
                <c:pt idx="30">
                  <c:v>-0.38651888725261602</c:v>
                </c:pt>
                <c:pt idx="31">
                  <c:v>-0.385509900825172</c:v>
                </c:pt>
                <c:pt idx="32">
                  <c:v>-0.38446387018115202</c:v>
                </c:pt>
                <c:pt idx="33">
                  <c:v>-0.38338039618985598</c:v>
                </c:pt>
                <c:pt idx="34">
                  <c:v>-0.38225905995819398</c:v>
                </c:pt>
                <c:pt idx="35">
                  <c:v>-0.38109942199260599</c:v>
                </c:pt>
                <c:pt idx="36">
                  <c:v>-0.37990102130139197</c:v>
                </c:pt>
                <c:pt idx="37">
                  <c:v>-0.37866337443283798</c:v>
                </c:pt>
                <c:pt idx="38">
                  <c:v>-0.37738597444400201</c:v>
                </c:pt>
                <c:pt idx="39">
                  <c:v>-0.37606828979460999</c:v>
                </c:pt>
                <c:pt idx="40">
                  <c:v>-0.37470976315981203</c:v>
                </c:pt>
                <c:pt idx="41">
                  <c:v>-0.373309810155036</c:v>
                </c:pt>
                <c:pt idx="42">
                  <c:v>-0.37186781796538998</c:v>
                </c:pt>
                <c:pt idx="43">
                  <c:v>-0.37038314387127003</c:v>
                </c:pt>
                <c:pt idx="44">
                  <c:v>-0.368855113660982</c:v>
                </c:pt>
                <c:pt idx="45">
                  <c:v>-0.36728301992010398</c:v>
                </c:pt>
                <c:pt idx="46">
                  <c:v>-0.36566612018624201</c:v>
                </c:pt>
                <c:pt idx="47">
                  <c:v>-0.36400363495652999</c:v>
                </c:pt>
                <c:pt idx="48">
                  <c:v>-0.36229474553372398</c:v>
                </c:pt>
                <c:pt idx="49">
                  <c:v>-0.36053859169519797</c:v>
                </c:pt>
                <c:pt idx="50">
                  <c:v>-0.35873426916713602</c:v>
                </c:pt>
                <c:pt idx="51">
                  <c:v>-0.35688082688423201</c:v>
                </c:pt>
                <c:pt idx="52">
                  <c:v>-0.35497726401263402</c:v>
                </c:pt>
                <c:pt idx="53">
                  <c:v>-0.35302252671119799</c:v>
                </c:pt>
                <c:pt idx="54">
                  <c:v>-0.35101550460282799</c:v>
                </c:pt>
                <c:pt idx="55">
                  <c:v>-0.348955026924062</c:v>
                </c:pt>
                <c:pt idx="56">
                  <c:v>-0.34683985831679598</c:v>
                </c:pt>
                <c:pt idx="57">
                  <c:v>-0.34466869422112401</c:v>
                </c:pt>
                <c:pt idx="58">
                  <c:v>-0.34244015582260201</c:v>
                </c:pt>
                <c:pt idx="59">
                  <c:v>-0.34015278450060998</c:v>
                </c:pt>
                <c:pt idx="60">
                  <c:v>-0.33780503571675202</c:v>
                </c:pt>
                <c:pt idx="61">
                  <c:v>-0.33539527227322002</c:v>
                </c:pt>
                <c:pt idx="62">
                  <c:v>-0.33292175686037401</c:v>
                </c:pt>
                <c:pt idx="63">
                  <c:v>-0.33038264380031601</c:v>
                </c:pt>
                <c:pt idx="64">
                  <c:v>-0.32777596987836999</c:v>
                </c:pt>
                <c:pt idx="65">
                  <c:v>-0.32509964413678</c:v>
                </c:pt>
                <c:pt idx="66">
                  <c:v>-0.32235143648397602</c:v>
                </c:pt>
                <c:pt idx="67">
                  <c:v>-0.319528964947556</c:v>
                </c:pt>
                <c:pt idx="68">
                  <c:v>-0.31662968136889802</c:v>
                </c:pt>
                <c:pt idx="69">
                  <c:v>-0.31365085530076398</c:v>
                </c:pt>
                <c:pt idx="70">
                  <c:v>-0.31058955582478598</c:v>
                </c:pt>
                <c:pt idx="71">
                  <c:v>-0.30744263095156599</c:v>
                </c:pt>
                <c:pt idx="72">
                  <c:v>-0.304206684199472</c:v>
                </c:pt>
                <c:pt idx="73">
                  <c:v>-0.30087804786608202</c:v>
                </c:pt>
                <c:pt idx="74">
                  <c:v>-0.29745275240407798</c:v>
                </c:pt>
                <c:pt idx="75">
                  <c:v>-0.29392649118575798</c:v>
                </c:pt>
                <c:pt idx="76">
                  <c:v>-0.29029457977965401</c:v>
                </c:pt>
                <c:pt idx="77">
                  <c:v>-0.28655190865891</c:v>
                </c:pt>
                <c:pt idx="78">
                  <c:v>-0.282692888000736</c:v>
                </c:pt>
                <c:pt idx="79">
                  <c:v>-0.27871138290061998</c:v>
                </c:pt>
                <c:pt idx="80">
                  <c:v>-0.27460063688879399</c:v>
                </c:pt>
                <c:pt idx="81">
                  <c:v>-0.270353181063756</c:v>
                </c:pt>
                <c:pt idx="82">
                  <c:v>-0.26596072539844201</c:v>
                </c:pt>
                <c:pt idx="83">
                  <c:v>-0.261414027756534</c:v>
                </c:pt>
                <c:pt idx="84">
                  <c:v>-0.25670273477500199</c:v>
                </c:pt>
                <c:pt idx="85">
                  <c:v>-0.25181518686992799</c:v>
                </c:pt>
                <c:pt idx="86">
                  <c:v>-0.24673817697497599</c:v>
                </c:pt>
                <c:pt idx="87">
                  <c:v>-0.241456648872554</c:v>
                </c:pt>
                <c:pt idx="88">
                  <c:v>-0.23595331557728999</c:v>
                </c:pt>
                <c:pt idx="89">
                  <c:v>-0.23020817030544</c:v>
                </c:pt>
                <c:pt idx="90">
                  <c:v>-0.22419785068515</c:v>
                </c:pt>
                <c:pt idx="91">
                  <c:v>-0.21789479864053199</c:v>
                </c:pt>
                <c:pt idx="92">
                  <c:v>-0.21126612968628</c:v>
                </c:pt>
                <c:pt idx="93">
                  <c:v>-0.20427207881498599</c:v>
                </c:pt>
                <c:pt idx="94">
                  <c:v>-0.19686381201883521</c:v>
                </c:pt>
                <c:pt idx="95">
                  <c:v>-0.188980256072457</c:v>
                </c:pt>
                <c:pt idx="96">
                  <c:v>-0.18054334984144119</c:v>
                </c:pt>
                <c:pt idx="97">
                  <c:v>-0.1714506389499062</c:v>
                </c:pt>
                <c:pt idx="98">
                  <c:v>-0.16156314263111579</c:v>
                </c:pt>
                <c:pt idx="99">
                  <c:v>-0.1506841986319328</c:v>
                </c:pt>
                <c:pt idx="100">
                  <c:v>-0.1385194673608644</c:v>
                </c:pt>
                <c:pt idx="101">
                  <c:v>-0.1245924940074178</c:v>
                </c:pt>
                <c:pt idx="102">
                  <c:v>-0.1080352717011418</c:v>
                </c:pt>
                <c:pt idx="103">
                  <c:v>-8.6911040621950597E-2</c:v>
                </c:pt>
                <c:pt idx="104">
                  <c:v>-5.4301621206969602E-2</c:v>
                </c:pt>
                <c:pt idx="105">
                  <c:v>-4.0099999999999997E-2</c:v>
                </c:pt>
                <c:pt idx="106">
                  <c:v>-3.7539999999999997E-2</c:v>
                </c:pt>
                <c:pt idx="107">
                  <c:v>-0.03</c:v>
                </c:pt>
                <c:pt idx="108">
                  <c:v>0</c:v>
                </c:pt>
                <c:pt idx="109">
                  <c:v>2.4160000000000002E-3</c:v>
                </c:pt>
              </c:numCache>
            </c:numRef>
          </c:yVal>
          <c:smooth val="1"/>
          <c:extLst xmlns:c16r2="http://schemas.microsoft.com/office/drawing/2015/06/chart">
            <c:ext xmlns:c16="http://schemas.microsoft.com/office/drawing/2014/chart" uri="{C3380CC4-5D6E-409C-BE32-E72D297353CC}">
              <c16:uniqueId val="{00000000-7897-43C8-B90B-6F9C8BD0CD27}"/>
            </c:ext>
          </c:extLst>
        </c:ser>
        <c:ser>
          <c:idx val="2"/>
          <c:order val="1"/>
          <c:spPr>
            <a:ln w="25400" cap="flat" cmpd="sng" algn="ctr">
              <a:solidFill>
                <a:schemeClr val="dk1"/>
              </a:solidFill>
              <a:prstDash val="solid"/>
            </a:ln>
            <a:effectLst/>
          </c:spPr>
          <c:marker>
            <c:symbol val="none"/>
          </c:marker>
          <c:xVal>
            <c:numRef>
              <c:f>'Seoyoung (4)'!$C$109:$C$217</c:f>
              <c:numCache>
                <c:formatCode>General</c:formatCode>
                <c:ptCount val="109"/>
                <c:pt idx="0">
                  <c:v>0</c:v>
                </c:pt>
                <c:pt idx="1">
                  <c:v>0.05</c:v>
                </c:pt>
                <c:pt idx="2">
                  <c:v>3.4500000000000003E-2</c:v>
                </c:pt>
                <c:pt idx="3">
                  <c:v>0.04</c:v>
                </c:pt>
                <c:pt idx="4">
                  <c:v>0.05</c:v>
                </c:pt>
                <c:pt idx="5">
                  <c:v>0.28708133971291999</c:v>
                </c:pt>
                <c:pt idx="6">
                  <c:v>0.47846889952152999</c:v>
                </c:pt>
                <c:pt idx="7">
                  <c:v>0.66985645933014404</c:v>
                </c:pt>
                <c:pt idx="8">
                  <c:v>0.86124401913875603</c:v>
                </c:pt>
                <c:pt idx="9">
                  <c:v>1.0526315789473699</c:v>
                </c:pt>
                <c:pt idx="10">
                  <c:v>1.24401913875598</c:v>
                </c:pt>
                <c:pt idx="11">
                  <c:v>1.4354066985645919</c:v>
                </c:pt>
                <c:pt idx="12">
                  <c:v>1.626794258373206</c:v>
                </c:pt>
                <c:pt idx="13">
                  <c:v>1.8181818181818159</c:v>
                </c:pt>
                <c:pt idx="14">
                  <c:v>2.0095693779904402</c:v>
                </c:pt>
                <c:pt idx="15">
                  <c:v>2.2009569377990399</c:v>
                </c:pt>
                <c:pt idx="16">
                  <c:v>2.39234449760766</c:v>
                </c:pt>
                <c:pt idx="17">
                  <c:v>2.5837320574162601</c:v>
                </c:pt>
                <c:pt idx="18">
                  <c:v>2.7751196172248802</c:v>
                </c:pt>
                <c:pt idx="19">
                  <c:v>2.9665071770334999</c:v>
                </c:pt>
                <c:pt idx="20">
                  <c:v>3.1578947368421</c:v>
                </c:pt>
                <c:pt idx="21">
                  <c:v>3.3492822966507201</c:v>
                </c:pt>
                <c:pt idx="22">
                  <c:v>3.5406698564593402</c:v>
                </c:pt>
                <c:pt idx="23">
                  <c:v>3.7320574162679399</c:v>
                </c:pt>
                <c:pt idx="24">
                  <c:v>3.92344497607656</c:v>
                </c:pt>
                <c:pt idx="25">
                  <c:v>4.1148325358851601</c:v>
                </c:pt>
                <c:pt idx="26">
                  <c:v>4.3062200956937797</c:v>
                </c:pt>
                <c:pt idx="27">
                  <c:v>4.4976076555024003</c:v>
                </c:pt>
                <c:pt idx="28">
                  <c:v>4.6889952153110004</c:v>
                </c:pt>
                <c:pt idx="29">
                  <c:v>4.88038277511962</c:v>
                </c:pt>
                <c:pt idx="30">
                  <c:v>5.0717703349282202</c:v>
                </c:pt>
                <c:pt idx="31">
                  <c:v>5.2631578947368398</c:v>
                </c:pt>
                <c:pt idx="32">
                  <c:v>5.4545454545454604</c:v>
                </c:pt>
                <c:pt idx="33">
                  <c:v>5.6459330143540596</c:v>
                </c:pt>
                <c:pt idx="34">
                  <c:v>5.8373205741626801</c:v>
                </c:pt>
                <c:pt idx="35">
                  <c:v>6.0287081339712998</c:v>
                </c:pt>
                <c:pt idx="36">
                  <c:v>6.2200956937798999</c:v>
                </c:pt>
                <c:pt idx="37">
                  <c:v>6.4114832535885196</c:v>
                </c:pt>
                <c:pt idx="38">
                  <c:v>6.6028708133971197</c:v>
                </c:pt>
                <c:pt idx="39">
                  <c:v>6.7942583732057402</c:v>
                </c:pt>
                <c:pt idx="40">
                  <c:v>6.9856459330143599</c:v>
                </c:pt>
                <c:pt idx="41">
                  <c:v>7.17703349282296</c:v>
                </c:pt>
                <c:pt idx="42">
                  <c:v>7.3684210526315796</c:v>
                </c:pt>
                <c:pt idx="43">
                  <c:v>7.5598086124402002</c:v>
                </c:pt>
                <c:pt idx="44">
                  <c:v>7.7511961722488003</c:v>
                </c:pt>
                <c:pt idx="45">
                  <c:v>7.94258373205742</c:v>
                </c:pt>
                <c:pt idx="46">
                  <c:v>8.1339712918660201</c:v>
                </c:pt>
                <c:pt idx="47">
                  <c:v>8.3253588516746397</c:v>
                </c:pt>
                <c:pt idx="48">
                  <c:v>8.5167464114832594</c:v>
                </c:pt>
                <c:pt idx="49">
                  <c:v>8.7081339712918595</c:v>
                </c:pt>
                <c:pt idx="50">
                  <c:v>8.8995215311004792</c:v>
                </c:pt>
                <c:pt idx="51">
                  <c:v>9.0909090909090793</c:v>
                </c:pt>
                <c:pt idx="52">
                  <c:v>9.2822966507177007</c:v>
                </c:pt>
                <c:pt idx="53">
                  <c:v>9.4736842105263204</c:v>
                </c:pt>
                <c:pt idx="54">
                  <c:v>9.6650717703349205</c:v>
                </c:pt>
                <c:pt idx="55">
                  <c:v>9.8564593301435401</c:v>
                </c:pt>
                <c:pt idx="56">
                  <c:v>10.04784688995216</c:v>
                </c:pt>
                <c:pt idx="57">
                  <c:v>10.23923444976076</c:v>
                </c:pt>
                <c:pt idx="58">
                  <c:v>10.43062200956938</c:v>
                </c:pt>
                <c:pt idx="59">
                  <c:v>10.622009569377999</c:v>
                </c:pt>
                <c:pt idx="60">
                  <c:v>10.813397129186599</c:v>
                </c:pt>
                <c:pt idx="61">
                  <c:v>11.004784688995221</c:v>
                </c:pt>
                <c:pt idx="62">
                  <c:v>11.196172248803819</c:v>
                </c:pt>
                <c:pt idx="63">
                  <c:v>11.387559808612441</c:v>
                </c:pt>
                <c:pt idx="64">
                  <c:v>11.57894736842106</c:v>
                </c:pt>
                <c:pt idx="65">
                  <c:v>11.77033492822966</c:v>
                </c:pt>
                <c:pt idx="66">
                  <c:v>11.96172248803828</c:v>
                </c:pt>
                <c:pt idx="67">
                  <c:v>12.15311004784688</c:v>
                </c:pt>
                <c:pt idx="68">
                  <c:v>12.3444976076555</c:v>
                </c:pt>
                <c:pt idx="69">
                  <c:v>12.535885167464119</c:v>
                </c:pt>
                <c:pt idx="70">
                  <c:v>12.72727272727272</c:v>
                </c:pt>
                <c:pt idx="71">
                  <c:v>12.918660287081339</c:v>
                </c:pt>
                <c:pt idx="72">
                  <c:v>13.110047846889961</c:v>
                </c:pt>
                <c:pt idx="73">
                  <c:v>13.301435406698561</c:v>
                </c:pt>
                <c:pt idx="74">
                  <c:v>13.49282296650718</c:v>
                </c:pt>
                <c:pt idx="75">
                  <c:v>13.68421052631578</c:v>
                </c:pt>
                <c:pt idx="76">
                  <c:v>13.8755980861244</c:v>
                </c:pt>
                <c:pt idx="77">
                  <c:v>14.06698564593302</c:v>
                </c:pt>
                <c:pt idx="78">
                  <c:v>14.25837320574162</c:v>
                </c:pt>
                <c:pt idx="79">
                  <c:v>14.44976076555024</c:v>
                </c:pt>
                <c:pt idx="80">
                  <c:v>14.64114832535884</c:v>
                </c:pt>
                <c:pt idx="81">
                  <c:v>14.832535885167459</c:v>
                </c:pt>
                <c:pt idx="82">
                  <c:v>15.023923444976081</c:v>
                </c:pt>
                <c:pt idx="83">
                  <c:v>15.215311004784679</c:v>
                </c:pt>
                <c:pt idx="84">
                  <c:v>15.406698564593301</c:v>
                </c:pt>
                <c:pt idx="85">
                  <c:v>15.59808612440192</c:v>
                </c:pt>
                <c:pt idx="86">
                  <c:v>15.78947368421052</c:v>
                </c:pt>
                <c:pt idx="87">
                  <c:v>15.98086124401914</c:v>
                </c:pt>
                <c:pt idx="88">
                  <c:v>16.172248803827738</c:v>
                </c:pt>
                <c:pt idx="89">
                  <c:v>16.36363636363636</c:v>
                </c:pt>
                <c:pt idx="90">
                  <c:v>16.555023923444981</c:v>
                </c:pt>
                <c:pt idx="91">
                  <c:v>16.746411483253581</c:v>
                </c:pt>
                <c:pt idx="92">
                  <c:v>16.937799043062199</c:v>
                </c:pt>
                <c:pt idx="93">
                  <c:v>17.129186602870799</c:v>
                </c:pt>
                <c:pt idx="94">
                  <c:v>17.320574162679421</c:v>
                </c:pt>
                <c:pt idx="95">
                  <c:v>17.511961722488039</c:v>
                </c:pt>
                <c:pt idx="96">
                  <c:v>17.703349282296639</c:v>
                </c:pt>
                <c:pt idx="97">
                  <c:v>17.89473684210526</c:v>
                </c:pt>
                <c:pt idx="98">
                  <c:v>18.086124401913882</c:v>
                </c:pt>
                <c:pt idx="99">
                  <c:v>18.277511961722482</c:v>
                </c:pt>
                <c:pt idx="100">
                  <c:v>18.4688995215311</c:v>
                </c:pt>
                <c:pt idx="101">
                  <c:v>18.660287081339721</c:v>
                </c:pt>
                <c:pt idx="102">
                  <c:v>18.851674641148321</c:v>
                </c:pt>
                <c:pt idx="103">
                  <c:v>19.043062200956939</c:v>
                </c:pt>
                <c:pt idx="104">
                  <c:v>19.234449760765539</c:v>
                </c:pt>
                <c:pt idx="105">
                  <c:v>19.425837320574161</c:v>
                </c:pt>
                <c:pt idx="106">
                  <c:v>19.617224880382778</c:v>
                </c:pt>
                <c:pt idx="107">
                  <c:v>19.808612440191379</c:v>
                </c:pt>
                <c:pt idx="108">
                  <c:v>20</c:v>
                </c:pt>
              </c:numCache>
            </c:numRef>
          </c:xVal>
          <c:yVal>
            <c:numRef>
              <c:f>'Seoyoung (4)'!$F$109:$F$217</c:f>
              <c:numCache>
                <c:formatCode>General</c:formatCode>
                <c:ptCount val="109"/>
                <c:pt idx="0">
                  <c:v>1E-3</c:v>
                </c:pt>
                <c:pt idx="1">
                  <c:v>1.0527E-2</c:v>
                </c:pt>
                <c:pt idx="2">
                  <c:v>1.2892000000000001E-2</c:v>
                </c:pt>
                <c:pt idx="3">
                  <c:v>2.0060000000000001E-2</c:v>
                </c:pt>
                <c:pt idx="4">
                  <c:v>2.5000000000000001E-2</c:v>
                </c:pt>
                <c:pt idx="5">
                  <c:v>3.457369588446868E-2</c:v>
                </c:pt>
                <c:pt idx="6">
                  <c:v>4.3606987063466003E-2</c:v>
                </c:pt>
                <c:pt idx="7">
                  <c:v>5.1816804163358397E-2</c:v>
                </c:pt>
                <c:pt idx="8">
                  <c:v>5.9426733129915997E-2</c:v>
                </c:pt>
                <c:pt idx="9">
                  <c:v>6.6568083764905597E-2</c:v>
                </c:pt>
                <c:pt idx="10">
                  <c:v>7.3326485805301198E-2</c:v>
                </c:pt>
                <c:pt idx="11">
                  <c:v>7.9761808442808793E-2</c:v>
                </c:pt>
                <c:pt idx="12">
                  <c:v>8.5918052515741999E-2</c:v>
                </c:pt>
                <c:pt idx="13">
                  <c:v>9.1828795914245198E-2</c:v>
                </c:pt>
                <c:pt idx="14">
                  <c:v>9.7520426906760799E-2</c:v>
                </c:pt>
                <c:pt idx="15">
                  <c:v>0.10301417914926039</c:v>
                </c:pt>
                <c:pt idx="16">
                  <c:v>0.1083274732072512</c:v>
                </c:pt>
                <c:pt idx="17">
                  <c:v>0.11347483495319199</c:v>
                </c:pt>
                <c:pt idx="18">
                  <c:v>0.1184685443604348</c:v>
                </c:pt>
                <c:pt idx="19">
                  <c:v>0.1233191061746228</c:v>
                </c:pt>
                <c:pt idx="20">
                  <c:v>0.12803559922596641</c:v>
                </c:pt>
                <c:pt idx="21">
                  <c:v>0.13262594083958201</c:v>
                </c:pt>
                <c:pt idx="22">
                  <c:v>0.13709709046637239</c:v>
                </c:pt>
                <c:pt idx="23">
                  <c:v>0.14145520891517241</c:v>
                </c:pt>
                <c:pt idx="24">
                  <c:v>0.14570578456682801</c:v>
                </c:pt>
                <c:pt idx="25">
                  <c:v>0.1498537346389768</c:v>
                </c:pt>
                <c:pt idx="26">
                  <c:v>0.15390348732676881</c:v>
                </c:pt>
                <c:pt idx="27">
                  <c:v>0.1578590490941332</c:v>
                </c:pt>
                <c:pt idx="28">
                  <c:v>0.16172406029886</c:v>
                </c:pt>
                <c:pt idx="29">
                  <c:v>0.16550184155397879</c:v>
                </c:pt>
                <c:pt idx="30">
                  <c:v>0.16919543266094561</c:v>
                </c:pt>
                <c:pt idx="31">
                  <c:v>0.1728076255327384</c:v>
                </c:pt>
                <c:pt idx="32">
                  <c:v>0.17634099221383359</c:v>
                </c:pt>
                <c:pt idx="33">
                  <c:v>0.1797979088694048</c:v>
                </c:pt>
                <c:pt idx="34">
                  <c:v>0.18318057643727281</c:v>
                </c:pt>
                <c:pt idx="35">
                  <c:v>0.1864910384984976</c:v>
                </c:pt>
                <c:pt idx="36">
                  <c:v>0.18973119681557479</c:v>
                </c:pt>
                <c:pt idx="37">
                  <c:v>0.19290282490343641</c:v>
                </c:pt>
                <c:pt idx="38">
                  <c:v>0.1960075799322992</c:v>
                </c:pt>
                <c:pt idx="39">
                  <c:v>0.19904701320874679</c:v>
                </c:pt>
                <c:pt idx="40">
                  <c:v>0.202022579439258</c:v>
                </c:pt>
                <c:pt idx="41">
                  <c:v>0.20493564494636959</c:v>
                </c:pt>
                <c:pt idx="42">
                  <c:v>0.2077874949800268</c:v>
                </c:pt>
                <c:pt idx="43">
                  <c:v>0.21057934024414721</c:v>
                </c:pt>
                <c:pt idx="44">
                  <c:v>0.2133123227398952</c:v>
                </c:pt>
                <c:pt idx="45">
                  <c:v>0.215987521011892</c:v>
                </c:pt>
                <c:pt idx="46">
                  <c:v>0.2186059548709148</c:v>
                </c:pt>
                <c:pt idx="47">
                  <c:v>0.221168589656078</c:v>
                </c:pt>
                <c:pt idx="48">
                  <c:v>0.22367634009064241</c:v>
                </c:pt>
                <c:pt idx="49">
                  <c:v>0.22613007377817801</c:v>
                </c:pt>
                <c:pt idx="50">
                  <c:v>0.22853061437951841</c:v>
                </c:pt>
                <c:pt idx="51">
                  <c:v>0.23087874450563961</c:v>
                </c:pt>
                <c:pt idx="52">
                  <c:v>0.23317520835706279</c:v>
                </c:pt>
                <c:pt idx="53">
                  <c:v>0.2354207141365332</c:v>
                </c:pt>
                <c:pt idx="54">
                  <c:v>0.2376159362584028</c:v>
                </c:pt>
                <c:pt idx="55">
                  <c:v>0.23976151737532239</c:v>
                </c:pt>
                <c:pt idx="56">
                  <c:v>0.241858070240382</c:v>
                </c:pt>
                <c:pt idx="57">
                  <c:v>0.2439061794207312</c:v>
                </c:pt>
                <c:pt idx="58">
                  <c:v>0.24590640287687041</c:v>
                </c:pt>
                <c:pt idx="59">
                  <c:v>0.24785927342020719</c:v>
                </c:pt>
                <c:pt idx="60">
                  <c:v>0.24976530006007719</c:v>
                </c:pt>
                <c:pt idx="61">
                  <c:v>0.2516249692502176</c:v>
                </c:pt>
                <c:pt idx="62">
                  <c:v>0.25343874604361161</c:v>
                </c:pt>
                <c:pt idx="63">
                  <c:v>0.25520707516367919</c:v>
                </c:pt>
                <c:pt idx="64">
                  <c:v>0.25693038199897639</c:v>
                </c:pt>
                <c:pt idx="65">
                  <c:v>0.25860907352782758</c:v>
                </c:pt>
                <c:pt idx="66">
                  <c:v>0.26024353917867682</c:v>
                </c:pt>
                <c:pt idx="67">
                  <c:v>0.26183415163137003</c:v>
                </c:pt>
                <c:pt idx="68">
                  <c:v>0.2633812675640772</c:v>
                </c:pt>
                <c:pt idx="69">
                  <c:v>0.26488522835010758</c:v>
                </c:pt>
                <c:pt idx="70">
                  <c:v>0.26634636070847639</c:v>
                </c:pt>
                <c:pt idx="71">
                  <c:v>0.26776497731171478</c:v>
                </c:pt>
                <c:pt idx="72">
                  <c:v>0.26914137735409638</c:v>
                </c:pt>
                <c:pt idx="73">
                  <c:v>0.27047584708317163</c:v>
                </c:pt>
                <c:pt idx="74">
                  <c:v>0.27176866029723162</c:v>
                </c:pt>
                <c:pt idx="75">
                  <c:v>0.27302007881109719</c:v>
                </c:pt>
                <c:pt idx="76">
                  <c:v>0.27423035289242242</c:v>
                </c:pt>
                <c:pt idx="77">
                  <c:v>0.27539972167050319</c:v>
                </c:pt>
                <c:pt idx="78">
                  <c:v>0.2765284135194172</c:v>
                </c:pt>
                <c:pt idx="79">
                  <c:v>0.27761664641716838</c:v>
                </c:pt>
                <c:pt idx="80">
                  <c:v>0.27866462828236038</c:v>
                </c:pt>
                <c:pt idx="81">
                  <c:v>0.27967255728980323</c:v>
                </c:pt>
                <c:pt idx="82">
                  <c:v>0.28064062216633923</c:v>
                </c:pt>
                <c:pt idx="83">
                  <c:v>0.28156900246806682</c:v>
                </c:pt>
                <c:pt idx="84">
                  <c:v>0.28245786884004442</c:v>
                </c:pt>
                <c:pt idx="85">
                  <c:v>0.28330738325947041</c:v>
                </c:pt>
                <c:pt idx="86">
                  <c:v>0.28411769926325198</c:v>
                </c:pt>
                <c:pt idx="87">
                  <c:v>0.284888962160804</c:v>
                </c:pt>
                <c:pt idx="88">
                  <c:v>0.28562130923284318</c:v>
                </c:pt>
                <c:pt idx="89">
                  <c:v>0.28631486991689242</c:v>
                </c:pt>
                <c:pt idx="90">
                  <c:v>0.2869697659801424</c:v>
                </c:pt>
                <c:pt idx="91">
                  <c:v>0.28758611168026438</c:v>
                </c:pt>
                <c:pt idx="92">
                  <c:v>0.28816401391472318</c:v>
                </c:pt>
                <c:pt idx="93">
                  <c:v>0.28870357235909122</c:v>
                </c:pt>
                <c:pt idx="94">
                  <c:v>0.28920487959481722</c:v>
                </c:pt>
                <c:pt idx="95">
                  <c:v>0.28966802122686919</c:v>
                </c:pt>
                <c:pt idx="96">
                  <c:v>0.29009307599163281</c:v>
                </c:pt>
                <c:pt idx="97">
                  <c:v>0.29048011585540279</c:v>
                </c:pt>
                <c:pt idx="98">
                  <c:v>0.29082920610378482</c:v>
                </c:pt>
                <c:pt idx="99">
                  <c:v>0.2911404054222852</c:v>
                </c:pt>
                <c:pt idx="100">
                  <c:v>0.29141376596833479</c:v>
                </c:pt>
                <c:pt idx="101">
                  <c:v>0.29164933343497201</c:v>
                </c:pt>
                <c:pt idx="102">
                  <c:v>0.29184714710638121</c:v>
                </c:pt>
                <c:pt idx="103">
                  <c:v>0.29200723990544719</c:v>
                </c:pt>
                <c:pt idx="104">
                  <c:v>0.29212963843347839</c:v>
                </c:pt>
                <c:pt idx="105">
                  <c:v>0.29221436300220838</c:v>
                </c:pt>
                <c:pt idx="106">
                  <c:v>0.29226142765818242</c:v>
                </c:pt>
                <c:pt idx="107">
                  <c:v>0.29227084019959038</c:v>
                </c:pt>
                <c:pt idx="108">
                  <c:v>0.29228399999999999</c:v>
                </c:pt>
              </c:numCache>
            </c:numRef>
          </c:yVal>
          <c:smooth val="1"/>
          <c:extLst xmlns:c16r2="http://schemas.microsoft.com/office/drawing/2015/06/chart">
            <c:ext xmlns:c16="http://schemas.microsoft.com/office/drawing/2014/chart" uri="{C3380CC4-5D6E-409C-BE32-E72D297353CC}">
              <c16:uniqueId val="{00000001-7897-43C8-B90B-6F9C8BD0CD27}"/>
            </c:ext>
          </c:extLst>
        </c:ser>
        <c:ser>
          <c:idx val="1"/>
          <c:order val="2"/>
          <c:spPr>
            <a:ln>
              <a:solidFill>
                <a:sysClr val="windowText" lastClr="000000"/>
              </a:solidFill>
              <a:prstDash val="sysDash"/>
            </a:ln>
          </c:spPr>
          <c:marker>
            <c:symbol val="none"/>
          </c:marker>
          <c:dLbls>
            <c:dLbl>
              <c:idx val="0"/>
              <c:layout>
                <c:manualLayout>
                  <c:x val="-4.9804076137113233E-2"/>
                  <c:y val="-3.4101681734227708E-2"/>
                </c:manualLayout>
              </c:layout>
              <c:tx>
                <c:rich>
                  <a:bodyPr/>
                  <a:lstStyle/>
                  <a:p>
                    <a:r>
                      <a:rPr lang="en-US"/>
                      <a:t>-$1M</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897-43C8-B90B-6F9C8BD0CD27}"/>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3-7897-43C8-B90B-6F9C8BD0CD27}"/>
                </c:ext>
                <c:ext xmlns:c15="http://schemas.microsoft.com/office/drawing/2012/chart" uri="{CE6537A1-D6FC-4f65-9D91-7224C49458BB}"/>
              </c:extLst>
            </c:dLbl>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(4)'!$I$10:$I$11</c:f>
              <c:numCache>
                <c:formatCode>General</c:formatCode>
                <c:ptCount val="2"/>
                <c:pt idx="0">
                  <c:v>-10.04784688995216</c:v>
                </c:pt>
                <c:pt idx="1">
                  <c:v>-10.04784688995216</c:v>
                </c:pt>
              </c:numCache>
            </c:numRef>
          </c:xVal>
          <c:yVal>
            <c:numRef>
              <c:f>'Seoyoung (4)'!$J$10:$J$11</c:f>
              <c:numCache>
                <c:formatCode>General</c:formatCode>
                <c:ptCount val="2"/>
                <c:pt idx="0">
                  <c:v>2.5000000000000001E-2</c:v>
                </c:pt>
                <c:pt idx="1">
                  <c:v>-0.35497726401263402</c:v>
                </c:pt>
              </c:numCache>
            </c:numRef>
          </c:yVal>
          <c:smooth val="1"/>
          <c:extLst xmlns:c16r2="http://schemas.microsoft.com/office/drawing/2015/06/chart">
            <c:ext xmlns:c16="http://schemas.microsoft.com/office/drawing/2014/chart" uri="{C3380CC4-5D6E-409C-BE32-E72D297353CC}">
              <c16:uniqueId val="{00000004-7897-43C8-B90B-6F9C8BD0CD27}"/>
            </c:ext>
          </c:extLst>
        </c:ser>
        <c:ser>
          <c:idx val="3"/>
          <c:order val="3"/>
          <c:spPr>
            <a:ln>
              <a:solidFill>
                <a:sysClr val="windowText" lastClr="000000"/>
              </a:solidFill>
              <a:prstDash val="sysDash"/>
            </a:ln>
          </c:spPr>
          <c:marker>
            <c:symbol val="none"/>
          </c:marker>
          <c:dLbls>
            <c:dLbl>
              <c:idx val="0"/>
              <c:layout>
                <c:manualLayout>
                  <c:x val="-7.3322053668741123E-3"/>
                  <c:y val="0"/>
                </c:manualLayout>
              </c:layout>
              <c:tx>
                <c:rich>
                  <a:bodyPr/>
                  <a:lstStyle/>
                  <a:p>
                    <a:r>
                      <a:rPr lang="en-US"/>
                      <a:t>-188</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7897-43C8-B90B-6F9C8BD0CD27}"/>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6-7897-43C8-B90B-6F9C8BD0CD27}"/>
                </c:ext>
                <c:ext xmlns:c15="http://schemas.microsoft.com/office/drawing/2012/chart" uri="{CE6537A1-D6FC-4f65-9D91-7224C49458BB}"/>
              </c:extLst>
            </c:dLbl>
            <c:spPr>
              <a:noFill/>
              <a:ln>
                <a:noFill/>
              </a:ln>
              <a:effectLst/>
            </c:sp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(4)'!$I$12:$I$13</c:f>
              <c:numCache>
                <c:formatCode>General</c:formatCode>
                <c:ptCount val="2"/>
                <c:pt idx="0">
                  <c:v>2.5000000000000001E-2</c:v>
                </c:pt>
                <c:pt idx="1">
                  <c:v>-10.04784688995216</c:v>
                </c:pt>
              </c:numCache>
            </c:numRef>
          </c:xVal>
          <c:yVal>
            <c:numRef>
              <c:f>'Seoyoung (4)'!$J$12:$J$13</c:f>
              <c:numCache>
                <c:formatCode>General</c:formatCode>
                <c:ptCount val="2"/>
                <c:pt idx="0">
                  <c:v>-0.35497726401263402</c:v>
                </c:pt>
                <c:pt idx="1">
                  <c:v>-0.35497726401263402</c:v>
                </c:pt>
              </c:numCache>
            </c:numRef>
          </c:yVal>
          <c:smooth val="1"/>
          <c:extLst xmlns:c16r2="http://schemas.microsoft.com/office/drawing/2015/06/chart">
            <c:ext xmlns:c16="http://schemas.microsoft.com/office/drawing/2014/chart" uri="{C3380CC4-5D6E-409C-BE32-E72D297353CC}">
              <c16:uniqueId val="{00000007-7897-43C8-B90B-6F9C8BD0CD27}"/>
            </c:ext>
          </c:extLst>
        </c:ser>
        <c:ser>
          <c:idx val="4"/>
          <c:order val="4"/>
          <c:spPr>
            <a:ln>
              <a:solidFill>
                <a:sysClr val="windowText" lastClr="000000"/>
              </a:solidFill>
              <a:prstDash val="sysDash"/>
            </a:ln>
          </c:spPr>
          <c:marker>
            <c:symbol val="none"/>
          </c:marker>
          <c:dLbls>
            <c:dLbl>
              <c:idx val="0"/>
              <c:layout>
                <c:manualLayout>
                  <c:x val="-7.2280491061587182E-2"/>
                  <c:y val="0"/>
                </c:manualLayout>
              </c:layout>
              <c:tx>
                <c:rich>
                  <a:bodyPr/>
                  <a:lstStyle/>
                  <a:p>
                    <a:r>
                      <a:rPr lang="en-US"/>
                      <a:t>72</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7897-43C8-B90B-6F9C8BD0CD27}"/>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9-7897-43C8-B90B-6F9C8BD0CD27}"/>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(4)'!$K$4:$K$5</c:f>
              <c:numCache>
                <c:formatCode>General</c:formatCode>
                <c:ptCount val="2"/>
                <c:pt idx="0">
                  <c:v>0</c:v>
                </c:pt>
                <c:pt idx="1">
                  <c:v>5.0717703349282202</c:v>
                </c:pt>
              </c:numCache>
            </c:numRef>
          </c:xVal>
          <c:yVal>
            <c:numRef>
              <c:f>'Seoyoung (4)'!$L$4:$L$5</c:f>
              <c:numCache>
                <c:formatCode>General</c:formatCode>
                <c:ptCount val="2"/>
                <c:pt idx="0">
                  <c:v>0.16919543266094561</c:v>
                </c:pt>
                <c:pt idx="1">
                  <c:v>0.16919543266094561</c:v>
                </c:pt>
              </c:numCache>
            </c:numRef>
          </c:yVal>
          <c:smooth val="1"/>
          <c:extLst xmlns:c16r2="http://schemas.microsoft.com/office/drawing/2015/06/chart">
            <c:ext xmlns:c16="http://schemas.microsoft.com/office/drawing/2014/chart" uri="{C3380CC4-5D6E-409C-BE32-E72D297353CC}">
              <c16:uniqueId val="{0000000A-7897-43C8-B90B-6F9C8BD0CD27}"/>
            </c:ext>
          </c:extLst>
        </c:ser>
        <c:ser>
          <c:idx val="5"/>
          <c:order val="5"/>
          <c:spPr>
            <a:ln>
              <a:solidFill>
                <a:sysClr val="windowText" lastClr="000000"/>
              </a:solidFill>
              <a:prstDash val="sysDash"/>
            </a:ln>
          </c:spPr>
          <c:marker>
            <c:symbol val="none"/>
          </c:marker>
          <c:dLbls>
            <c:dLbl>
              <c:idx val="0"/>
              <c:layout>
                <c:manualLayout>
                  <c:x val="-5.406162658819632E-2"/>
                  <c:y val="3.1159327306308934E-2"/>
                </c:manualLayout>
              </c:layout>
              <c:tx>
                <c:rich>
                  <a:bodyPr/>
                  <a:lstStyle/>
                  <a:p>
                    <a:r>
                      <a:rPr lang="en-US"/>
                      <a:t>$0.5M</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7897-43C8-B90B-6F9C8BD0CD27}"/>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C-7897-43C8-B90B-6F9C8BD0CD27}"/>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(4)'!$K$7:$K$8</c:f>
              <c:numCache>
                <c:formatCode>General</c:formatCode>
                <c:ptCount val="2"/>
                <c:pt idx="0">
                  <c:v>5.0717703349282202</c:v>
                </c:pt>
                <c:pt idx="1">
                  <c:v>5.0717703349282202</c:v>
                </c:pt>
              </c:numCache>
            </c:numRef>
          </c:xVal>
          <c:yVal>
            <c:numRef>
              <c:f>'Seoyoung (4)'!$L$7:$L$8</c:f>
              <c:numCache>
                <c:formatCode>General</c:formatCode>
                <c:ptCount val="2"/>
                <c:pt idx="0">
                  <c:v>2.5000000000000001E-2</c:v>
                </c:pt>
                <c:pt idx="1">
                  <c:v>0.16919543266094561</c:v>
                </c:pt>
              </c:numCache>
            </c:numRef>
          </c:yVal>
          <c:smooth val="1"/>
          <c:extLst xmlns:c16r2="http://schemas.microsoft.com/office/drawing/2015/06/chart">
            <c:ext xmlns:c16="http://schemas.microsoft.com/office/drawing/2014/chart" uri="{C3380CC4-5D6E-409C-BE32-E72D297353CC}">
              <c16:uniqueId val="{0000000D-7897-43C8-B90B-6F9C8BD0CD27}"/>
            </c:ext>
          </c:extLst>
        </c:ser>
        <c:dLbls>
          <c:showLegendKey val="0"/>
          <c:showVal val="0"/>
          <c:showCatName val="0"/>
          <c:showSerName val="0"/>
          <c:showPercent val="0"/>
          <c:showBubbleSize val="0"/>
        </c:dLbls>
        <c:axId val="303025200"/>
        <c:axId val="302735928"/>
      </c:scatterChart>
      <c:valAx>
        <c:axId val="303025200"/>
        <c:scaling>
          <c:orientation val="minMax"/>
        </c:scaling>
        <c:delete val="0"/>
        <c:axPos val="b"/>
        <c:numFmt formatCode="General" sourceLinked="1"/>
        <c:majorTickMark val="none"/>
        <c:minorTickMark val="none"/>
        <c:tickLblPos val="none"/>
        <c:crossAx val="302735928"/>
        <c:crossesAt val="2.5000000000000005E-2"/>
        <c:crossBetween val="midCat"/>
      </c:valAx>
      <c:valAx>
        <c:axId val="302735928"/>
        <c:scaling>
          <c:orientation val="minMax"/>
          <c:max val="0.38000000000000006"/>
          <c:min val="-0.48000000000000004"/>
        </c:scaling>
        <c:delete val="0"/>
        <c:axPos val="l"/>
        <c:numFmt formatCode="General" sourceLinked="1"/>
        <c:majorTickMark val="none"/>
        <c:minorTickMark val="none"/>
        <c:tickLblPos val="none"/>
        <c:crossAx val="303025200"/>
        <c:crossesAt val="5.000000000000001E-2"/>
        <c:crossBetween val="midCat"/>
      </c:valAx>
      <c:spPr>
        <a:noFill/>
        <a:ln w="25400">
          <a:noFill/>
        </a:ln>
      </c:spPr>
    </c:plotArea>
    <c:plotVisOnly val="1"/>
    <c:dispBlanksAs val="gap"/>
    <c:showDLblsOverMax val="0"/>
  </c:chart>
  <c:spPr>
    <a:ln>
      <a:noFill/>
    </a:ln>
  </c:spPr>
  <c:txPr>
    <a:bodyPr/>
    <a:lstStyle/>
    <a:p>
      <a:pPr>
        <a:defRPr sz="2000">
          <a:latin typeface="+mn-lt"/>
        </a:defRPr>
      </a:pPr>
      <a:endParaRPr lang="en-US"/>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2"/>
          <c:order val="0"/>
          <c:spPr>
            <a:ln w="25400" cap="flat" cmpd="sng" algn="ctr">
              <a:solidFill>
                <a:schemeClr val="dk1"/>
              </a:solidFill>
              <a:prstDash val="solid"/>
            </a:ln>
            <a:effectLst/>
          </c:spPr>
          <c:marker>
            <c:symbol val="none"/>
          </c:marker>
          <c:xVal>
            <c:numRef>
              <c:f>'Seoyoung (4)'!$C$113:$C$217</c:f>
              <c:numCache>
                <c:formatCode>General</c:formatCode>
                <c:ptCount val="105"/>
                <c:pt idx="0">
                  <c:v>0.05</c:v>
                </c:pt>
                <c:pt idx="1">
                  <c:v>0.28708133971291999</c:v>
                </c:pt>
                <c:pt idx="2">
                  <c:v>0.47846889952152999</c:v>
                </c:pt>
                <c:pt idx="3">
                  <c:v>0.66985645933014404</c:v>
                </c:pt>
                <c:pt idx="4">
                  <c:v>0.86124401913875603</c:v>
                </c:pt>
                <c:pt idx="5">
                  <c:v>1.0526315789473699</c:v>
                </c:pt>
                <c:pt idx="6">
                  <c:v>1.24401913875598</c:v>
                </c:pt>
                <c:pt idx="7">
                  <c:v>1.4354066985645919</c:v>
                </c:pt>
                <c:pt idx="8">
                  <c:v>1.626794258373206</c:v>
                </c:pt>
                <c:pt idx="9">
                  <c:v>1.8181818181818159</c:v>
                </c:pt>
                <c:pt idx="10">
                  <c:v>2.0095693779904402</c:v>
                </c:pt>
                <c:pt idx="11">
                  <c:v>2.2009569377990399</c:v>
                </c:pt>
                <c:pt idx="12">
                  <c:v>2.39234449760766</c:v>
                </c:pt>
                <c:pt idx="13">
                  <c:v>2.5837320574162601</c:v>
                </c:pt>
                <c:pt idx="14">
                  <c:v>2.7751196172248802</c:v>
                </c:pt>
                <c:pt idx="15">
                  <c:v>2.9665071770334999</c:v>
                </c:pt>
                <c:pt idx="16">
                  <c:v>3.1578947368421</c:v>
                </c:pt>
                <c:pt idx="17">
                  <c:v>3.3492822966507201</c:v>
                </c:pt>
                <c:pt idx="18">
                  <c:v>3.5406698564593402</c:v>
                </c:pt>
                <c:pt idx="19">
                  <c:v>3.7320574162679399</c:v>
                </c:pt>
                <c:pt idx="20">
                  <c:v>3.92344497607656</c:v>
                </c:pt>
                <c:pt idx="21">
                  <c:v>4.1148325358851601</c:v>
                </c:pt>
                <c:pt idx="22">
                  <c:v>4.3062200956937797</c:v>
                </c:pt>
                <c:pt idx="23">
                  <c:v>4.4976076555024003</c:v>
                </c:pt>
                <c:pt idx="24">
                  <c:v>4.6889952153110004</c:v>
                </c:pt>
                <c:pt idx="25">
                  <c:v>4.88038277511962</c:v>
                </c:pt>
                <c:pt idx="26">
                  <c:v>5.0717703349282202</c:v>
                </c:pt>
                <c:pt idx="27">
                  <c:v>5.2631578947368398</c:v>
                </c:pt>
                <c:pt idx="28">
                  <c:v>5.4545454545454604</c:v>
                </c:pt>
                <c:pt idx="29">
                  <c:v>5.6459330143540596</c:v>
                </c:pt>
                <c:pt idx="30">
                  <c:v>5.8373205741626801</c:v>
                </c:pt>
                <c:pt idx="31">
                  <c:v>6.0287081339712998</c:v>
                </c:pt>
                <c:pt idx="32">
                  <c:v>6.2200956937798999</c:v>
                </c:pt>
                <c:pt idx="33">
                  <c:v>6.4114832535885196</c:v>
                </c:pt>
                <c:pt idx="34">
                  <c:v>6.6028708133971197</c:v>
                </c:pt>
                <c:pt idx="35">
                  <c:v>6.7942583732057402</c:v>
                </c:pt>
                <c:pt idx="36">
                  <c:v>6.9856459330143599</c:v>
                </c:pt>
                <c:pt idx="37">
                  <c:v>7.17703349282296</c:v>
                </c:pt>
                <c:pt idx="38">
                  <c:v>7.3684210526315796</c:v>
                </c:pt>
                <c:pt idx="39">
                  <c:v>7.5598086124402002</c:v>
                </c:pt>
                <c:pt idx="40">
                  <c:v>7.7511961722488003</c:v>
                </c:pt>
                <c:pt idx="41">
                  <c:v>7.94258373205742</c:v>
                </c:pt>
                <c:pt idx="42">
                  <c:v>8.1339712918660201</c:v>
                </c:pt>
                <c:pt idx="43">
                  <c:v>8.3253588516746397</c:v>
                </c:pt>
                <c:pt idx="44">
                  <c:v>8.5167464114832594</c:v>
                </c:pt>
                <c:pt idx="45">
                  <c:v>8.7081339712918595</c:v>
                </c:pt>
                <c:pt idx="46">
                  <c:v>8.8995215311004792</c:v>
                </c:pt>
                <c:pt idx="47">
                  <c:v>9.0909090909090793</c:v>
                </c:pt>
                <c:pt idx="48">
                  <c:v>9.2822966507177007</c:v>
                </c:pt>
                <c:pt idx="49">
                  <c:v>9.4736842105263204</c:v>
                </c:pt>
                <c:pt idx="50">
                  <c:v>9.6650717703349205</c:v>
                </c:pt>
                <c:pt idx="51">
                  <c:v>9.8564593301435401</c:v>
                </c:pt>
                <c:pt idx="52">
                  <c:v>10.04784688995216</c:v>
                </c:pt>
                <c:pt idx="53">
                  <c:v>10.23923444976076</c:v>
                </c:pt>
                <c:pt idx="54">
                  <c:v>10.43062200956938</c:v>
                </c:pt>
                <c:pt idx="55">
                  <c:v>10.622009569377999</c:v>
                </c:pt>
                <c:pt idx="56">
                  <c:v>10.813397129186599</c:v>
                </c:pt>
                <c:pt idx="57">
                  <c:v>11.004784688995221</c:v>
                </c:pt>
                <c:pt idx="58">
                  <c:v>11.196172248803819</c:v>
                </c:pt>
                <c:pt idx="59">
                  <c:v>11.387559808612441</c:v>
                </c:pt>
                <c:pt idx="60">
                  <c:v>11.57894736842106</c:v>
                </c:pt>
                <c:pt idx="61">
                  <c:v>11.77033492822966</c:v>
                </c:pt>
                <c:pt idx="62">
                  <c:v>11.96172248803828</c:v>
                </c:pt>
                <c:pt idx="63">
                  <c:v>12.15311004784688</c:v>
                </c:pt>
                <c:pt idx="64">
                  <c:v>12.3444976076555</c:v>
                </c:pt>
                <c:pt idx="65">
                  <c:v>12.535885167464119</c:v>
                </c:pt>
                <c:pt idx="66">
                  <c:v>12.72727272727272</c:v>
                </c:pt>
                <c:pt idx="67">
                  <c:v>12.918660287081339</c:v>
                </c:pt>
                <c:pt idx="68">
                  <c:v>13.110047846889961</c:v>
                </c:pt>
                <c:pt idx="69">
                  <c:v>13.301435406698561</c:v>
                </c:pt>
                <c:pt idx="70">
                  <c:v>13.49282296650718</c:v>
                </c:pt>
                <c:pt idx="71">
                  <c:v>13.68421052631578</c:v>
                </c:pt>
                <c:pt idx="72">
                  <c:v>13.8755980861244</c:v>
                </c:pt>
                <c:pt idx="73">
                  <c:v>14.06698564593302</c:v>
                </c:pt>
                <c:pt idx="74">
                  <c:v>14.25837320574162</c:v>
                </c:pt>
                <c:pt idx="75">
                  <c:v>14.44976076555024</c:v>
                </c:pt>
                <c:pt idx="76">
                  <c:v>14.64114832535884</c:v>
                </c:pt>
                <c:pt idx="77">
                  <c:v>14.832535885167459</c:v>
                </c:pt>
                <c:pt idx="78">
                  <c:v>15.023923444976081</c:v>
                </c:pt>
                <c:pt idx="79">
                  <c:v>15.215311004784679</c:v>
                </c:pt>
                <c:pt idx="80">
                  <c:v>15.406698564593301</c:v>
                </c:pt>
                <c:pt idx="81">
                  <c:v>15.59808612440192</c:v>
                </c:pt>
                <c:pt idx="82">
                  <c:v>15.78947368421052</c:v>
                </c:pt>
                <c:pt idx="83">
                  <c:v>15.98086124401914</c:v>
                </c:pt>
                <c:pt idx="84">
                  <c:v>16.172248803827738</c:v>
                </c:pt>
                <c:pt idx="85">
                  <c:v>16.36363636363636</c:v>
                </c:pt>
                <c:pt idx="86">
                  <c:v>16.555023923444981</c:v>
                </c:pt>
                <c:pt idx="87">
                  <c:v>16.746411483253581</c:v>
                </c:pt>
                <c:pt idx="88">
                  <c:v>16.937799043062199</c:v>
                </c:pt>
                <c:pt idx="89">
                  <c:v>17.129186602870799</c:v>
                </c:pt>
                <c:pt idx="90">
                  <c:v>17.320574162679421</c:v>
                </c:pt>
                <c:pt idx="91">
                  <c:v>17.511961722488039</c:v>
                </c:pt>
                <c:pt idx="92">
                  <c:v>17.703349282296639</c:v>
                </c:pt>
                <c:pt idx="93">
                  <c:v>17.89473684210526</c:v>
                </c:pt>
                <c:pt idx="94">
                  <c:v>18.086124401913882</c:v>
                </c:pt>
                <c:pt idx="95">
                  <c:v>18.277511961722482</c:v>
                </c:pt>
                <c:pt idx="96">
                  <c:v>18.4688995215311</c:v>
                </c:pt>
                <c:pt idx="97">
                  <c:v>18.660287081339721</c:v>
                </c:pt>
                <c:pt idx="98">
                  <c:v>18.851674641148321</c:v>
                </c:pt>
                <c:pt idx="99">
                  <c:v>19.043062200956939</c:v>
                </c:pt>
                <c:pt idx="100">
                  <c:v>19.234449760765539</c:v>
                </c:pt>
                <c:pt idx="101">
                  <c:v>19.425837320574161</c:v>
                </c:pt>
                <c:pt idx="102">
                  <c:v>19.617224880382778</c:v>
                </c:pt>
                <c:pt idx="103">
                  <c:v>19.808612440191379</c:v>
                </c:pt>
                <c:pt idx="104">
                  <c:v>20</c:v>
                </c:pt>
              </c:numCache>
            </c:numRef>
          </c:xVal>
          <c:yVal>
            <c:numRef>
              <c:f>'Seoyoung (4)'!$F$113:$F$217</c:f>
              <c:numCache>
                <c:formatCode>General</c:formatCode>
                <c:ptCount val="105"/>
                <c:pt idx="0">
                  <c:v>2.5000000000000001E-2</c:v>
                </c:pt>
                <c:pt idx="1">
                  <c:v>3.457369588446868E-2</c:v>
                </c:pt>
                <c:pt idx="2">
                  <c:v>4.3606987063466003E-2</c:v>
                </c:pt>
                <c:pt idx="3">
                  <c:v>5.1816804163358397E-2</c:v>
                </c:pt>
                <c:pt idx="4">
                  <c:v>5.9426733129915997E-2</c:v>
                </c:pt>
                <c:pt idx="5">
                  <c:v>6.6568083764905597E-2</c:v>
                </c:pt>
                <c:pt idx="6">
                  <c:v>7.3326485805301198E-2</c:v>
                </c:pt>
                <c:pt idx="7">
                  <c:v>7.9761808442808793E-2</c:v>
                </c:pt>
                <c:pt idx="8">
                  <c:v>8.5918052515741999E-2</c:v>
                </c:pt>
                <c:pt idx="9">
                  <c:v>9.1828795914245198E-2</c:v>
                </c:pt>
                <c:pt idx="10">
                  <c:v>9.7520426906760799E-2</c:v>
                </c:pt>
                <c:pt idx="11">
                  <c:v>0.10301417914926039</c:v>
                </c:pt>
                <c:pt idx="12">
                  <c:v>0.1083274732072512</c:v>
                </c:pt>
                <c:pt idx="13">
                  <c:v>0.11347483495319199</c:v>
                </c:pt>
                <c:pt idx="14">
                  <c:v>0.1184685443604348</c:v>
                </c:pt>
                <c:pt idx="15">
                  <c:v>0.1233191061746228</c:v>
                </c:pt>
                <c:pt idx="16">
                  <c:v>0.12803559922596641</c:v>
                </c:pt>
                <c:pt idx="17">
                  <c:v>0.13262594083958201</c:v>
                </c:pt>
                <c:pt idx="18">
                  <c:v>0.13709709046637239</c:v>
                </c:pt>
                <c:pt idx="19">
                  <c:v>0.14145520891517241</c:v>
                </c:pt>
                <c:pt idx="20">
                  <c:v>0.14570578456682801</c:v>
                </c:pt>
                <c:pt idx="21">
                  <c:v>0.1498537346389768</c:v>
                </c:pt>
                <c:pt idx="22">
                  <c:v>0.15390348732676881</c:v>
                </c:pt>
                <c:pt idx="23">
                  <c:v>0.1578590490941332</c:v>
                </c:pt>
                <c:pt idx="24">
                  <c:v>0.16172406029886</c:v>
                </c:pt>
                <c:pt idx="25">
                  <c:v>0.16550184155397879</c:v>
                </c:pt>
                <c:pt idx="26">
                  <c:v>0.16919543266094561</c:v>
                </c:pt>
                <c:pt idx="27">
                  <c:v>0.1728076255327384</c:v>
                </c:pt>
                <c:pt idx="28">
                  <c:v>0.17634099221383359</c:v>
                </c:pt>
                <c:pt idx="29">
                  <c:v>0.1797979088694048</c:v>
                </c:pt>
                <c:pt idx="30">
                  <c:v>0.18318057643727281</c:v>
                </c:pt>
                <c:pt idx="31">
                  <c:v>0.1864910384984976</c:v>
                </c:pt>
                <c:pt idx="32">
                  <c:v>0.18973119681557479</c:v>
                </c:pt>
                <c:pt idx="33">
                  <c:v>0.19290282490343641</c:v>
                </c:pt>
                <c:pt idx="34">
                  <c:v>0.1960075799322992</c:v>
                </c:pt>
                <c:pt idx="35">
                  <c:v>0.19904701320874679</c:v>
                </c:pt>
                <c:pt idx="36">
                  <c:v>0.202022579439258</c:v>
                </c:pt>
                <c:pt idx="37">
                  <c:v>0.20493564494636959</c:v>
                </c:pt>
                <c:pt idx="38">
                  <c:v>0.2077874949800268</c:v>
                </c:pt>
                <c:pt idx="39">
                  <c:v>0.21057934024414721</c:v>
                </c:pt>
                <c:pt idx="40">
                  <c:v>0.2133123227398952</c:v>
                </c:pt>
                <c:pt idx="41">
                  <c:v>0.215987521011892</c:v>
                </c:pt>
                <c:pt idx="42">
                  <c:v>0.2186059548709148</c:v>
                </c:pt>
                <c:pt idx="43">
                  <c:v>0.221168589656078</c:v>
                </c:pt>
                <c:pt idx="44">
                  <c:v>0.22367634009064241</c:v>
                </c:pt>
                <c:pt idx="45">
                  <c:v>0.22613007377817801</c:v>
                </c:pt>
                <c:pt idx="46">
                  <c:v>0.22853061437951841</c:v>
                </c:pt>
                <c:pt idx="47">
                  <c:v>0.23087874450563961</c:v>
                </c:pt>
                <c:pt idx="48">
                  <c:v>0.23317520835706279</c:v>
                </c:pt>
                <c:pt idx="49">
                  <c:v>0.2354207141365332</c:v>
                </c:pt>
                <c:pt idx="50">
                  <c:v>0.2376159362584028</c:v>
                </c:pt>
                <c:pt idx="51">
                  <c:v>0.23976151737532239</c:v>
                </c:pt>
                <c:pt idx="52">
                  <c:v>0.241858070240382</c:v>
                </c:pt>
                <c:pt idx="53">
                  <c:v>0.2439061794207312</c:v>
                </c:pt>
                <c:pt idx="54">
                  <c:v>0.24590640287687041</c:v>
                </c:pt>
                <c:pt idx="55">
                  <c:v>0.24785927342020719</c:v>
                </c:pt>
                <c:pt idx="56">
                  <c:v>0.24976530006007719</c:v>
                </c:pt>
                <c:pt idx="57">
                  <c:v>0.2516249692502176</c:v>
                </c:pt>
                <c:pt idx="58">
                  <c:v>0.25343874604361161</c:v>
                </c:pt>
                <c:pt idx="59">
                  <c:v>0.25520707516367919</c:v>
                </c:pt>
                <c:pt idx="60">
                  <c:v>0.25693038199897639</c:v>
                </c:pt>
                <c:pt idx="61">
                  <c:v>0.25860907352782758</c:v>
                </c:pt>
                <c:pt idx="62">
                  <c:v>0.26024353917867682</c:v>
                </c:pt>
                <c:pt idx="63">
                  <c:v>0.26183415163137003</c:v>
                </c:pt>
                <c:pt idx="64">
                  <c:v>0.2633812675640772</c:v>
                </c:pt>
                <c:pt idx="65">
                  <c:v>0.26488522835010758</c:v>
                </c:pt>
                <c:pt idx="66">
                  <c:v>0.26634636070847639</c:v>
                </c:pt>
                <c:pt idx="67">
                  <c:v>0.26776497731171478</c:v>
                </c:pt>
                <c:pt idx="68">
                  <c:v>0.26914137735409638</c:v>
                </c:pt>
                <c:pt idx="69">
                  <c:v>0.27047584708317163</c:v>
                </c:pt>
                <c:pt idx="70">
                  <c:v>0.27176866029723162</c:v>
                </c:pt>
                <c:pt idx="71">
                  <c:v>0.27302007881109719</c:v>
                </c:pt>
                <c:pt idx="72">
                  <c:v>0.27423035289242242</c:v>
                </c:pt>
                <c:pt idx="73">
                  <c:v>0.27539972167050319</c:v>
                </c:pt>
                <c:pt idx="74">
                  <c:v>0.2765284135194172</c:v>
                </c:pt>
                <c:pt idx="75">
                  <c:v>0.27761664641716838</c:v>
                </c:pt>
                <c:pt idx="76">
                  <c:v>0.27866462828236038</c:v>
                </c:pt>
                <c:pt idx="77">
                  <c:v>0.27967255728980323</c:v>
                </c:pt>
                <c:pt idx="78">
                  <c:v>0.28064062216633923</c:v>
                </c:pt>
                <c:pt idx="79">
                  <c:v>0.28156900246806682</c:v>
                </c:pt>
                <c:pt idx="80">
                  <c:v>0.28245786884004442</c:v>
                </c:pt>
                <c:pt idx="81">
                  <c:v>0.28330738325947041</c:v>
                </c:pt>
                <c:pt idx="82">
                  <c:v>0.28411769926325198</c:v>
                </c:pt>
                <c:pt idx="83">
                  <c:v>0.284888962160804</c:v>
                </c:pt>
                <c:pt idx="84">
                  <c:v>0.28562130923284318</c:v>
                </c:pt>
                <c:pt idx="85">
                  <c:v>0.28631486991689242</c:v>
                </c:pt>
                <c:pt idx="86">
                  <c:v>0.2869697659801424</c:v>
                </c:pt>
                <c:pt idx="87">
                  <c:v>0.28758611168026438</c:v>
                </c:pt>
                <c:pt idx="88">
                  <c:v>0.28816401391472318</c:v>
                </c:pt>
                <c:pt idx="89">
                  <c:v>0.28870357235909122</c:v>
                </c:pt>
                <c:pt idx="90">
                  <c:v>0.28920487959481722</c:v>
                </c:pt>
                <c:pt idx="91">
                  <c:v>0.28966802122686919</c:v>
                </c:pt>
                <c:pt idx="92">
                  <c:v>0.29009307599163281</c:v>
                </c:pt>
                <c:pt idx="93">
                  <c:v>0.29048011585540279</c:v>
                </c:pt>
                <c:pt idx="94">
                  <c:v>0.29082920610378482</c:v>
                </c:pt>
                <c:pt idx="95">
                  <c:v>0.2911404054222852</c:v>
                </c:pt>
                <c:pt idx="96">
                  <c:v>0.29141376596833479</c:v>
                </c:pt>
                <c:pt idx="97">
                  <c:v>0.29164933343497201</c:v>
                </c:pt>
                <c:pt idx="98">
                  <c:v>0.29184714710638121</c:v>
                </c:pt>
                <c:pt idx="99">
                  <c:v>0.29200723990544719</c:v>
                </c:pt>
                <c:pt idx="100">
                  <c:v>0.29212963843347839</c:v>
                </c:pt>
                <c:pt idx="101">
                  <c:v>0.29221436300220838</c:v>
                </c:pt>
                <c:pt idx="102">
                  <c:v>0.29226142765818242</c:v>
                </c:pt>
                <c:pt idx="103">
                  <c:v>0.29227084019959038</c:v>
                </c:pt>
                <c:pt idx="104">
                  <c:v>0.29228399999999999</c:v>
                </c:pt>
              </c:numCache>
            </c:numRef>
          </c:yVal>
          <c:smooth val="1"/>
          <c:extLst xmlns:c16r2="http://schemas.microsoft.com/office/drawing/2015/06/chart">
            <c:ext xmlns:c16="http://schemas.microsoft.com/office/drawing/2014/chart" uri="{C3380CC4-5D6E-409C-BE32-E72D297353CC}">
              <c16:uniqueId val="{00000000-0EF2-4A33-9A95-B160E96596DE}"/>
            </c:ext>
          </c:extLst>
        </c:ser>
        <c:ser>
          <c:idx val="1"/>
          <c:order val="1"/>
          <c:spPr>
            <a:ln>
              <a:solidFill>
                <a:sysClr val="windowText" lastClr="000000"/>
              </a:solidFill>
              <a:prstDash val="sysDash"/>
            </a:ln>
          </c:spPr>
          <c:marker>
            <c:symbol val="none"/>
          </c:marker>
          <c:dLbls>
            <c:dLbl>
              <c:idx val="0"/>
              <c:layout>
                <c:manualLayout>
                  <c:x val="-3.0941185839461614E-2"/>
                  <c:y val="0"/>
                </c:manualLayout>
              </c:layout>
              <c:tx>
                <c:rich>
                  <a:bodyPr/>
                  <a:lstStyle/>
                  <a:p>
                    <a:r>
                      <a:rPr lang="en-US"/>
                      <a:t>80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0EF2-4A33-9A95-B160E96596DE}"/>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2-0EF2-4A33-9A95-B160E96596DE}"/>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(4)'!$I$4:$I$5</c:f>
              <c:numCache>
                <c:formatCode>General</c:formatCode>
                <c:ptCount val="2"/>
                <c:pt idx="0">
                  <c:v>0</c:v>
                </c:pt>
                <c:pt idx="1">
                  <c:v>5.0717703349282202</c:v>
                </c:pt>
              </c:numCache>
            </c:numRef>
          </c:xVal>
          <c:yVal>
            <c:numRef>
              <c:f>'Seoyoung (4)'!$J$4:$J$5</c:f>
              <c:numCache>
                <c:formatCode>General</c:formatCode>
                <c:ptCount val="2"/>
                <c:pt idx="0">
                  <c:v>0.16919543266094561</c:v>
                </c:pt>
                <c:pt idx="1">
                  <c:v>0.16919543266094561</c:v>
                </c:pt>
              </c:numCache>
            </c:numRef>
          </c:yVal>
          <c:smooth val="1"/>
          <c:extLst xmlns:c16r2="http://schemas.microsoft.com/office/drawing/2015/06/chart">
            <c:ext xmlns:c16="http://schemas.microsoft.com/office/drawing/2014/chart" uri="{C3380CC4-5D6E-409C-BE32-E72D297353CC}">
              <c16:uniqueId val="{00000003-0EF2-4A33-9A95-B160E96596DE}"/>
            </c:ext>
          </c:extLst>
        </c:ser>
        <c:ser>
          <c:idx val="3"/>
          <c:order val="2"/>
          <c:spPr>
            <a:ln>
              <a:solidFill>
                <a:sysClr val="windowText" lastClr="000000"/>
              </a:solidFill>
              <a:prstDash val="sysDash"/>
            </a:ln>
          </c:spPr>
          <c:marker>
            <c:symbol val="none"/>
          </c:marker>
          <c:dLbls>
            <c:dLbl>
              <c:idx val="0"/>
              <c:layout>
                <c:manualLayout>
                  <c:x val="-3.6511683793877758E-2"/>
                  <c:y val="4.0395313756894931E-2"/>
                </c:manualLayout>
              </c:layout>
              <c:tx>
                <c:rich>
                  <a:bodyPr/>
                  <a:lstStyle/>
                  <a:p>
                    <a:r>
                      <a:rPr lang="en-US">
                        <a:latin typeface="+mn-lt"/>
                      </a:rPr>
                      <a:t>$10,000</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0EF2-4A33-9A95-B160E96596D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5-0EF2-4A33-9A95-B160E96596DE}"/>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(4)'!$I$7:$I$8</c:f>
              <c:numCache>
                <c:formatCode>General</c:formatCode>
                <c:ptCount val="2"/>
                <c:pt idx="0">
                  <c:v>5.0717703349282202</c:v>
                </c:pt>
                <c:pt idx="1">
                  <c:v>5.0717703349282202</c:v>
                </c:pt>
              </c:numCache>
            </c:numRef>
          </c:xVal>
          <c:yVal>
            <c:numRef>
              <c:f>'Seoyoung (4)'!$J$7:$J$8</c:f>
              <c:numCache>
                <c:formatCode>General</c:formatCode>
                <c:ptCount val="2"/>
                <c:pt idx="0">
                  <c:v>2.5000000000000001E-2</c:v>
                </c:pt>
                <c:pt idx="1">
                  <c:v>0.16919543266094561</c:v>
                </c:pt>
              </c:numCache>
            </c:numRef>
          </c:yVal>
          <c:smooth val="1"/>
          <c:extLst xmlns:c16r2="http://schemas.microsoft.com/office/drawing/2015/06/chart">
            <c:ext xmlns:c16="http://schemas.microsoft.com/office/drawing/2014/chart" uri="{C3380CC4-5D6E-409C-BE32-E72D297353CC}">
              <c16:uniqueId val="{00000006-0EF2-4A33-9A95-B160E96596DE}"/>
            </c:ext>
          </c:extLst>
        </c:ser>
        <c:ser>
          <c:idx val="7"/>
          <c:order val="3"/>
          <c:spPr>
            <a:ln>
              <a:solidFill>
                <a:sysClr val="windowText" lastClr="000000"/>
              </a:solidFill>
              <a:prstDash val="sysDash"/>
            </a:ln>
          </c:spPr>
          <c:marker>
            <c:symbol val="none"/>
          </c:marker>
          <c:dLbls>
            <c:dLbl>
              <c:idx val="0"/>
              <c:layout>
                <c:manualLayout>
                  <c:x val="-6.0202311862121695E-2"/>
                  <c:y val="3.980580790524884E-2"/>
                </c:manualLayout>
              </c:layout>
              <c:tx>
                <c:rich>
                  <a:bodyPr/>
                  <a:lstStyle/>
                  <a:p>
                    <a:r>
                      <a:rPr lang="en-US">
                        <a:latin typeface="+mn-lt"/>
                      </a:rPr>
                      <a:t>$30,000</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0EF2-4A33-9A95-B160E96596D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8-0EF2-4A33-9A95-B160E96596DE}"/>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(4)'!$M$7:$M$8</c:f>
              <c:numCache>
                <c:formatCode>General</c:formatCode>
                <c:ptCount val="2"/>
                <c:pt idx="0">
                  <c:v>15.023923444976081</c:v>
                </c:pt>
                <c:pt idx="1">
                  <c:v>15.023923444976081</c:v>
                </c:pt>
              </c:numCache>
            </c:numRef>
          </c:xVal>
          <c:yVal>
            <c:numRef>
              <c:f>'Seoyoung (4)'!$N$7:$N$8</c:f>
              <c:numCache>
                <c:formatCode>General</c:formatCode>
                <c:ptCount val="2"/>
                <c:pt idx="0">
                  <c:v>2.5000000000000001E-2</c:v>
                </c:pt>
                <c:pt idx="1">
                  <c:v>0.28064062216633923</c:v>
                </c:pt>
              </c:numCache>
            </c:numRef>
          </c:yVal>
          <c:smooth val="1"/>
          <c:extLst xmlns:c16r2="http://schemas.microsoft.com/office/drawing/2015/06/chart">
            <c:ext xmlns:c16="http://schemas.microsoft.com/office/drawing/2014/chart" uri="{C3380CC4-5D6E-409C-BE32-E72D297353CC}">
              <c16:uniqueId val="{00000009-0EF2-4A33-9A95-B160E96596DE}"/>
            </c:ext>
          </c:extLst>
        </c:ser>
        <c:ser>
          <c:idx val="8"/>
          <c:order val="4"/>
          <c:tx>
            <c:strRef>
              <c:f>'Seoyoung (4)'!$O$4:$O$5</c:f>
              <c:strCache>
                <c:ptCount val="2"/>
                <c:pt idx="0">
                  <c:v>0</c:v>
                </c:pt>
                <c:pt idx="1">
                  <c:v>20</c:v>
                </c:pt>
              </c:strCache>
            </c:strRef>
          </c:tx>
          <c:spPr>
            <a:ln>
              <a:solidFill>
                <a:sysClr val="windowText" lastClr="000000"/>
              </a:solidFill>
              <a:prstDash val="sysDash"/>
            </a:ln>
          </c:spPr>
          <c:marker>
            <c:symbol val="none"/>
          </c:marker>
          <c:dLbls>
            <c:dLbl>
              <c:idx val="0"/>
              <c:layout>
                <c:manualLayout>
                  <c:x val="-3.8361801364819842E-2"/>
                  <c:y val="0"/>
                </c:manualLayout>
              </c:layout>
              <c:tx>
                <c:rich>
                  <a:bodyPr/>
                  <a:lstStyle/>
                  <a:p>
                    <a:r>
                      <a:rPr lang="en-US"/>
                      <a:t>338</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0EF2-4A33-9A95-B160E96596DE}"/>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B-0EF2-4A33-9A95-B160E96596DE}"/>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(4)'!$O$4:$O$5</c:f>
              <c:numCache>
                <c:formatCode>General</c:formatCode>
                <c:ptCount val="2"/>
                <c:pt idx="0">
                  <c:v>0</c:v>
                </c:pt>
                <c:pt idx="1">
                  <c:v>20</c:v>
                </c:pt>
              </c:numCache>
            </c:numRef>
          </c:xVal>
          <c:yVal>
            <c:numRef>
              <c:f>'Seoyoung (4)'!$P$4:$P$5</c:f>
              <c:numCache>
                <c:formatCode>General</c:formatCode>
                <c:ptCount val="2"/>
                <c:pt idx="0">
                  <c:v>0.29228399999999999</c:v>
                </c:pt>
                <c:pt idx="1">
                  <c:v>0.29228399999999999</c:v>
                </c:pt>
              </c:numCache>
            </c:numRef>
          </c:yVal>
          <c:smooth val="1"/>
          <c:extLst xmlns:c16r2="http://schemas.microsoft.com/office/drawing/2015/06/chart">
            <c:ext xmlns:c16="http://schemas.microsoft.com/office/drawing/2014/chart" uri="{C3380CC4-5D6E-409C-BE32-E72D297353CC}">
              <c16:uniqueId val="{0000000C-0EF2-4A33-9A95-B160E96596DE}"/>
            </c:ext>
          </c:extLst>
        </c:ser>
        <c:ser>
          <c:idx val="9"/>
          <c:order val="5"/>
          <c:spPr>
            <a:ln>
              <a:solidFill>
                <a:sysClr val="windowText" lastClr="000000"/>
              </a:solidFill>
              <a:prstDash val="sysDash"/>
            </a:ln>
          </c:spPr>
          <c:marker>
            <c:symbol val="none"/>
          </c:marker>
          <c:dLbls>
            <c:dLbl>
              <c:idx val="0"/>
              <c:delete val="1"/>
              <c:extLst xmlns:c16r2="http://schemas.microsoft.com/office/drawing/2015/06/chart">
                <c:ext xmlns:c16="http://schemas.microsoft.com/office/drawing/2014/chart" uri="{C3380CC4-5D6E-409C-BE32-E72D297353CC}">
                  <c16:uniqueId val="{0000000D-0EF2-4A33-9A95-B160E96596DE}"/>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E-0EF2-4A33-9A95-B160E96596DE}"/>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(4)'!$O$7:$O$8</c:f>
              <c:numCache>
                <c:formatCode>General</c:formatCode>
                <c:ptCount val="2"/>
                <c:pt idx="0">
                  <c:v>20</c:v>
                </c:pt>
                <c:pt idx="1">
                  <c:v>20</c:v>
                </c:pt>
              </c:numCache>
            </c:numRef>
          </c:xVal>
          <c:yVal>
            <c:numRef>
              <c:f>'Seoyoung (4)'!$P$7:$P$8</c:f>
              <c:numCache>
                <c:formatCode>General</c:formatCode>
                <c:ptCount val="2"/>
                <c:pt idx="0">
                  <c:v>2.5000000000000001E-2</c:v>
                </c:pt>
                <c:pt idx="1">
                  <c:v>0.29228399999999999</c:v>
                </c:pt>
              </c:numCache>
            </c:numRef>
          </c:yVal>
          <c:smooth val="1"/>
          <c:extLst xmlns:c16r2="http://schemas.microsoft.com/office/drawing/2015/06/chart">
            <c:ext xmlns:c16="http://schemas.microsoft.com/office/drawing/2014/chart" uri="{C3380CC4-5D6E-409C-BE32-E72D297353CC}">
              <c16:uniqueId val="{0000000F-0EF2-4A33-9A95-B160E96596DE}"/>
            </c:ext>
          </c:extLst>
        </c:ser>
        <c:ser>
          <c:idx val="10"/>
          <c:order val="6"/>
          <c:spPr>
            <a:ln>
              <a:solidFill>
                <a:sysClr val="windowText" lastClr="000000"/>
              </a:solidFill>
              <a:prstDash val="sysDash"/>
            </a:ln>
          </c:spPr>
          <c:marker>
            <c:symbol val="none"/>
          </c:marker>
          <c:dLbls>
            <c:dLbl>
              <c:idx val="0"/>
              <c:tx>
                <c:rich>
                  <a:bodyPr/>
                  <a:lstStyle/>
                  <a:p>
                    <a:r>
                      <a:rPr lang="en-US"/>
                      <a:t>357</a:t>
                    </a:r>
                  </a:p>
                </c:rich>
              </c:tx>
              <c:dLblPos val="l"/>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0EF2-4A33-9A95-B160E96596DE}"/>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11-0EF2-4A33-9A95-B160E96596DE}"/>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(4)'!$Q$4:$Q$5</c:f>
              <c:numCache>
                <c:formatCode>General</c:formatCode>
                <c:ptCount val="2"/>
                <c:pt idx="0">
                  <c:v>0</c:v>
                </c:pt>
                <c:pt idx="1">
                  <c:v>10.04784688995216</c:v>
                </c:pt>
              </c:numCache>
            </c:numRef>
          </c:xVal>
          <c:yVal>
            <c:numRef>
              <c:f>'Seoyoung (4)'!$R$4:$R$5</c:f>
              <c:numCache>
                <c:formatCode>General</c:formatCode>
                <c:ptCount val="2"/>
                <c:pt idx="0">
                  <c:v>0.241858070240382</c:v>
                </c:pt>
                <c:pt idx="1">
                  <c:v>0.241858070240382</c:v>
                </c:pt>
              </c:numCache>
            </c:numRef>
          </c:yVal>
          <c:smooth val="1"/>
          <c:extLst xmlns:c16r2="http://schemas.microsoft.com/office/drawing/2015/06/chart">
            <c:ext xmlns:c16="http://schemas.microsoft.com/office/drawing/2014/chart" uri="{C3380CC4-5D6E-409C-BE32-E72D297353CC}">
              <c16:uniqueId val="{00000012-0EF2-4A33-9A95-B160E96596DE}"/>
            </c:ext>
          </c:extLst>
        </c:ser>
        <c:ser>
          <c:idx val="11"/>
          <c:order val="7"/>
          <c:spPr>
            <a:ln>
              <a:solidFill>
                <a:sysClr val="windowText" lastClr="000000"/>
              </a:solidFill>
              <a:prstDash val="sysDash"/>
            </a:ln>
          </c:spPr>
          <c:marker>
            <c:symbol val="none"/>
          </c:marker>
          <c:dLbls>
            <c:dLbl>
              <c:idx val="0"/>
              <c:layout>
                <c:manualLayout>
                  <c:x val="-4.8579809115164525E-2"/>
                  <c:y val="4.2422458530870136E-2"/>
                </c:manualLayout>
              </c:layout>
              <c:tx>
                <c:rich>
                  <a:bodyPr/>
                  <a:lstStyle/>
                  <a:p>
                    <a:r>
                      <a:rPr lang="en-US">
                        <a:latin typeface="+mn-lt"/>
                      </a:rPr>
                      <a:t>$20,000</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0EF2-4A33-9A95-B160E96596D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4-0EF2-4A33-9A95-B160E96596DE}"/>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(4)'!$Q$7:$Q$8</c:f>
              <c:numCache>
                <c:formatCode>General</c:formatCode>
                <c:ptCount val="2"/>
                <c:pt idx="0">
                  <c:v>10.04784688995216</c:v>
                </c:pt>
                <c:pt idx="1">
                  <c:v>10.04784688995216</c:v>
                </c:pt>
              </c:numCache>
            </c:numRef>
          </c:xVal>
          <c:yVal>
            <c:numRef>
              <c:f>'Seoyoung (4)'!$R$7:$R$8</c:f>
              <c:numCache>
                <c:formatCode>General</c:formatCode>
                <c:ptCount val="2"/>
                <c:pt idx="0">
                  <c:v>2.5000000000000001E-2</c:v>
                </c:pt>
                <c:pt idx="1">
                  <c:v>0.241858070240382</c:v>
                </c:pt>
              </c:numCache>
            </c:numRef>
          </c:yVal>
          <c:smooth val="1"/>
          <c:extLst xmlns:c16r2="http://schemas.microsoft.com/office/drawing/2015/06/chart">
            <c:ext xmlns:c16="http://schemas.microsoft.com/office/drawing/2014/chart" uri="{C3380CC4-5D6E-409C-BE32-E72D297353CC}">
              <c16:uniqueId val="{00000015-0EF2-4A33-9A95-B160E96596DE}"/>
            </c:ext>
          </c:extLst>
        </c:ser>
        <c:ser>
          <c:idx val="0"/>
          <c:order val="8"/>
          <c:spPr>
            <a:ln>
              <a:solidFill>
                <a:sysClr val="windowText" lastClr="000000"/>
              </a:solidFill>
              <a:prstDash val="sysDash"/>
            </a:ln>
          </c:spPr>
          <c:marker>
            <c:symbol val="none"/>
          </c:marker>
          <c:xVal>
            <c:numRef>
              <c:f>'Seoyoung (4)'!$M$4:$M$5</c:f>
              <c:numCache>
                <c:formatCode>General</c:formatCode>
                <c:ptCount val="2"/>
                <c:pt idx="0">
                  <c:v>0</c:v>
                </c:pt>
                <c:pt idx="1">
                  <c:v>15.023923444976081</c:v>
                </c:pt>
              </c:numCache>
            </c:numRef>
          </c:xVal>
          <c:yVal>
            <c:numRef>
              <c:f>'Seoyoung (4)'!$N$4:$N$5</c:f>
              <c:numCache>
                <c:formatCode>General</c:formatCode>
                <c:ptCount val="2"/>
                <c:pt idx="0">
                  <c:v>0.28064062216633923</c:v>
                </c:pt>
                <c:pt idx="1">
                  <c:v>0.28064062216633923</c:v>
                </c:pt>
              </c:numCache>
            </c:numRef>
          </c:yVal>
          <c:smooth val="1"/>
          <c:extLst xmlns:c16r2="http://schemas.microsoft.com/office/drawing/2015/06/chart">
            <c:ext xmlns:c16="http://schemas.microsoft.com/office/drawing/2014/chart" uri="{C3380CC4-5D6E-409C-BE32-E72D297353CC}">
              <c16:uniqueId val="{00000016-0EF2-4A33-9A95-B160E96596DE}"/>
            </c:ext>
          </c:extLst>
        </c:ser>
        <c:dLbls>
          <c:showLegendKey val="0"/>
          <c:showVal val="0"/>
          <c:showCatName val="0"/>
          <c:showSerName val="0"/>
          <c:showPercent val="0"/>
          <c:showBubbleSize val="0"/>
        </c:dLbls>
        <c:axId val="370711288"/>
        <c:axId val="370714424"/>
      </c:scatterChart>
      <c:valAx>
        <c:axId val="370711288"/>
        <c:scaling>
          <c:orientation val="minMax"/>
          <c:max val="21.95"/>
          <c:min val="5.000000000000001E-2"/>
        </c:scaling>
        <c:delete val="0"/>
        <c:axPos val="b"/>
        <c:title>
          <c:tx>
            <c:rich>
              <a:bodyPr/>
              <a:lstStyle/>
              <a:p>
                <a:pPr>
                  <a:defRPr/>
                </a:pPr>
                <a:r>
                  <a:rPr lang="en-US"/>
                  <a:t>    </a:t>
                </a:r>
              </a:p>
            </c:rich>
          </c:tx>
          <c:layout>
            <c:manualLayout>
              <c:xMode val="edge"/>
              <c:yMode val="edge"/>
              <c:x val="0.50832097568662782"/>
              <c:y val="0.92700965151624315"/>
            </c:manualLayout>
          </c:layout>
          <c:overlay val="0"/>
        </c:title>
        <c:numFmt formatCode="General" sourceLinked="1"/>
        <c:majorTickMark val="out"/>
        <c:minorTickMark val="none"/>
        <c:tickLblPos val="none"/>
        <c:crossAx val="370714424"/>
        <c:crossesAt val="2.5000000000000005E-2"/>
        <c:crossBetween val="midCat"/>
      </c:valAx>
      <c:valAx>
        <c:axId val="370714424"/>
        <c:scaling>
          <c:orientation val="minMax"/>
          <c:max val="0.38000000000000006"/>
          <c:min val="2.2500000000000006E-2"/>
        </c:scaling>
        <c:delete val="0"/>
        <c:axPos val="l"/>
        <c:title>
          <c:tx>
            <c:rich>
              <a:bodyPr rot="-5400000" vert="horz"/>
              <a:lstStyle/>
              <a:p>
                <a:pPr>
                  <a:defRPr/>
                </a:pPr>
                <a:r>
                  <a:rPr lang="en-US"/>
                  <a:t>  </a:t>
                </a:r>
              </a:p>
            </c:rich>
          </c:tx>
          <c:layout/>
          <c:overlay val="0"/>
        </c:title>
        <c:numFmt formatCode="General" sourceLinked="1"/>
        <c:majorTickMark val="out"/>
        <c:minorTickMark val="none"/>
        <c:tickLblPos val="none"/>
        <c:crossAx val="370711288"/>
        <c:crossesAt val="5.000000000000001E-2"/>
        <c:crossBetween val="midCat"/>
      </c:valAx>
      <c:spPr>
        <a:noFill/>
        <a:ln w="25400">
          <a:noFill/>
        </a:ln>
      </c:spPr>
    </c:plotArea>
    <c:plotVisOnly val="1"/>
    <c:dispBlanksAs val="gap"/>
    <c:showDLblsOverMax val="0"/>
  </c:chart>
  <c:spPr>
    <a:ln>
      <a:noFill/>
    </a:ln>
  </c:spPr>
  <c:txPr>
    <a:bodyPr/>
    <a:lstStyle/>
    <a:p>
      <a:pPr>
        <a:defRPr sz="2000">
          <a:latin typeface="Arial" pitchFamily="34" charset="0"/>
          <a:cs typeface="Arial" pitchFamily="34" charset="0"/>
        </a:defRPr>
      </a:pPr>
      <a:endParaRPr lang="en-US"/>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w="25400" cap="flat" cmpd="sng" algn="ctr">
              <a:solidFill>
                <a:schemeClr val="dk1"/>
              </a:solidFill>
              <a:prstDash val="solid"/>
            </a:ln>
            <a:effectLst/>
          </c:spPr>
          <c:marker>
            <c:symbol val="none"/>
          </c:marker>
          <c:xVal>
            <c:numRef>
              <c:f>'Seoyoung (4)'!$C$1:$C$110</c:f>
              <c:numCache>
                <c:formatCode>General</c:formatCode>
                <c:ptCount val="110"/>
                <c:pt idx="0">
                  <c:v>-20</c:v>
                </c:pt>
                <c:pt idx="1">
                  <c:v>-19.808612440191379</c:v>
                </c:pt>
                <c:pt idx="2">
                  <c:v>-19.617224880382778</c:v>
                </c:pt>
                <c:pt idx="3">
                  <c:v>-19.425837320574161</c:v>
                </c:pt>
                <c:pt idx="4">
                  <c:v>-19.234449760765539</c:v>
                </c:pt>
                <c:pt idx="5">
                  <c:v>-19.043062200956939</c:v>
                </c:pt>
                <c:pt idx="6">
                  <c:v>-18.851674641148321</c:v>
                </c:pt>
                <c:pt idx="7">
                  <c:v>-18.660287081339721</c:v>
                </c:pt>
                <c:pt idx="8">
                  <c:v>-18.4688995215311</c:v>
                </c:pt>
                <c:pt idx="9">
                  <c:v>-18.277511961722482</c:v>
                </c:pt>
                <c:pt idx="10">
                  <c:v>-18.086124401913882</c:v>
                </c:pt>
                <c:pt idx="11">
                  <c:v>-17.89473684210526</c:v>
                </c:pt>
                <c:pt idx="12">
                  <c:v>-17.703349282296639</c:v>
                </c:pt>
                <c:pt idx="13">
                  <c:v>-17.511961722488039</c:v>
                </c:pt>
                <c:pt idx="14">
                  <c:v>-17.320574162679421</c:v>
                </c:pt>
                <c:pt idx="15">
                  <c:v>-17.129186602870821</c:v>
                </c:pt>
                <c:pt idx="16">
                  <c:v>-16.937799043062199</c:v>
                </c:pt>
                <c:pt idx="17">
                  <c:v>-16.746411483253581</c:v>
                </c:pt>
                <c:pt idx="18">
                  <c:v>-16.555023923444981</c:v>
                </c:pt>
                <c:pt idx="19">
                  <c:v>-16.36363636363636</c:v>
                </c:pt>
                <c:pt idx="20">
                  <c:v>-16.17224880382776</c:v>
                </c:pt>
                <c:pt idx="21">
                  <c:v>-15.98086124401914</c:v>
                </c:pt>
                <c:pt idx="22">
                  <c:v>-15.78947368421052</c:v>
                </c:pt>
                <c:pt idx="23">
                  <c:v>-15.59808612440192</c:v>
                </c:pt>
                <c:pt idx="24">
                  <c:v>-15.406698564593301</c:v>
                </c:pt>
                <c:pt idx="25">
                  <c:v>-15.215311004784679</c:v>
                </c:pt>
                <c:pt idx="26">
                  <c:v>-15.023923444976081</c:v>
                </c:pt>
                <c:pt idx="27">
                  <c:v>-14.832535885167459</c:v>
                </c:pt>
                <c:pt idx="28">
                  <c:v>-14.641148325358859</c:v>
                </c:pt>
                <c:pt idx="29">
                  <c:v>-14.44976076555024</c:v>
                </c:pt>
                <c:pt idx="30">
                  <c:v>-14.25837320574162</c:v>
                </c:pt>
                <c:pt idx="31">
                  <c:v>-14.06698564593302</c:v>
                </c:pt>
                <c:pt idx="32">
                  <c:v>-13.8755980861244</c:v>
                </c:pt>
                <c:pt idx="33">
                  <c:v>-13.68421052631578</c:v>
                </c:pt>
                <c:pt idx="34">
                  <c:v>-13.49282296650718</c:v>
                </c:pt>
                <c:pt idx="35">
                  <c:v>-13.301435406698561</c:v>
                </c:pt>
                <c:pt idx="36">
                  <c:v>-13.110047846889961</c:v>
                </c:pt>
                <c:pt idx="37">
                  <c:v>-12.918660287081339</c:v>
                </c:pt>
                <c:pt idx="38">
                  <c:v>-12.72727272727272</c:v>
                </c:pt>
                <c:pt idx="39">
                  <c:v>-12.535885167464119</c:v>
                </c:pt>
                <c:pt idx="40">
                  <c:v>-12.3444976076555</c:v>
                </c:pt>
                <c:pt idx="41">
                  <c:v>-12.1531100478469</c:v>
                </c:pt>
                <c:pt idx="42">
                  <c:v>-11.96172248803828</c:v>
                </c:pt>
                <c:pt idx="43">
                  <c:v>-11.77033492822966</c:v>
                </c:pt>
                <c:pt idx="44">
                  <c:v>-11.57894736842106</c:v>
                </c:pt>
                <c:pt idx="45">
                  <c:v>-11.387559808612441</c:v>
                </c:pt>
                <c:pt idx="46">
                  <c:v>-11.196172248803819</c:v>
                </c:pt>
                <c:pt idx="47">
                  <c:v>-11.004784688995221</c:v>
                </c:pt>
                <c:pt idx="48">
                  <c:v>-10.813397129186599</c:v>
                </c:pt>
                <c:pt idx="49">
                  <c:v>-10.622009569377999</c:v>
                </c:pt>
                <c:pt idx="50">
                  <c:v>-10.43062200956938</c:v>
                </c:pt>
                <c:pt idx="51">
                  <c:v>-10.23923444976076</c:v>
                </c:pt>
                <c:pt idx="52">
                  <c:v>-10.04784688995216</c:v>
                </c:pt>
                <c:pt idx="53">
                  <c:v>-9.8564593301435401</c:v>
                </c:pt>
                <c:pt idx="54">
                  <c:v>-9.6650717703349205</c:v>
                </c:pt>
                <c:pt idx="55">
                  <c:v>-9.4736842105263204</c:v>
                </c:pt>
                <c:pt idx="56">
                  <c:v>-9.2822966507177007</c:v>
                </c:pt>
                <c:pt idx="57">
                  <c:v>-9.0909090909091006</c:v>
                </c:pt>
                <c:pt idx="58">
                  <c:v>-8.8995215311004792</c:v>
                </c:pt>
                <c:pt idx="59">
                  <c:v>-8.7081339712918595</c:v>
                </c:pt>
                <c:pt idx="60">
                  <c:v>-8.5167464114832594</c:v>
                </c:pt>
                <c:pt idx="61">
                  <c:v>-8.3253588516746397</c:v>
                </c:pt>
                <c:pt idx="62">
                  <c:v>-8.1339712918660201</c:v>
                </c:pt>
                <c:pt idx="63">
                  <c:v>-7.94258373205742</c:v>
                </c:pt>
                <c:pt idx="64">
                  <c:v>-7.7511961722488003</c:v>
                </c:pt>
                <c:pt idx="65">
                  <c:v>-7.5598086124402002</c:v>
                </c:pt>
                <c:pt idx="66">
                  <c:v>-7.3684210526315796</c:v>
                </c:pt>
                <c:pt idx="67">
                  <c:v>-7.17703349282296</c:v>
                </c:pt>
                <c:pt idx="68">
                  <c:v>-6.9856459330143599</c:v>
                </c:pt>
                <c:pt idx="69">
                  <c:v>-6.7942583732057402</c:v>
                </c:pt>
                <c:pt idx="70">
                  <c:v>-6.6028708133971197</c:v>
                </c:pt>
                <c:pt idx="71">
                  <c:v>-6.4114832535885196</c:v>
                </c:pt>
                <c:pt idx="72">
                  <c:v>-6.2200956937798999</c:v>
                </c:pt>
                <c:pt idx="73">
                  <c:v>-6.0287081339712998</c:v>
                </c:pt>
                <c:pt idx="74">
                  <c:v>-5.8373205741626801</c:v>
                </c:pt>
                <c:pt idx="75">
                  <c:v>-5.6459330143540596</c:v>
                </c:pt>
                <c:pt idx="76">
                  <c:v>-5.4545454545454604</c:v>
                </c:pt>
                <c:pt idx="77">
                  <c:v>-5.2631578947368398</c:v>
                </c:pt>
                <c:pt idx="78">
                  <c:v>-5.0717703349282202</c:v>
                </c:pt>
                <c:pt idx="79">
                  <c:v>-4.88038277511962</c:v>
                </c:pt>
                <c:pt idx="80">
                  <c:v>-4.6889952153110004</c:v>
                </c:pt>
                <c:pt idx="81">
                  <c:v>-4.4976076555024003</c:v>
                </c:pt>
                <c:pt idx="82">
                  <c:v>-4.3062200956937797</c:v>
                </c:pt>
                <c:pt idx="83">
                  <c:v>-4.1148325358851601</c:v>
                </c:pt>
                <c:pt idx="84">
                  <c:v>-3.92344497607656</c:v>
                </c:pt>
                <c:pt idx="85">
                  <c:v>-3.7320574162679399</c:v>
                </c:pt>
                <c:pt idx="86">
                  <c:v>-3.5406698564593402</c:v>
                </c:pt>
                <c:pt idx="87">
                  <c:v>-3.3492822966507201</c:v>
                </c:pt>
                <c:pt idx="88">
                  <c:v>-3.1578947368421</c:v>
                </c:pt>
                <c:pt idx="89">
                  <c:v>-2.9665071770334999</c:v>
                </c:pt>
                <c:pt idx="90">
                  <c:v>-2.7751196172248802</c:v>
                </c:pt>
                <c:pt idx="91">
                  <c:v>-2.5837320574162601</c:v>
                </c:pt>
                <c:pt idx="92">
                  <c:v>-2.39234449760766</c:v>
                </c:pt>
                <c:pt idx="93">
                  <c:v>-2.2009569377990399</c:v>
                </c:pt>
                <c:pt idx="94">
                  <c:v>-2.0095693779904402</c:v>
                </c:pt>
                <c:pt idx="95">
                  <c:v>-1.8181818181818159</c:v>
                </c:pt>
                <c:pt idx="96">
                  <c:v>-1.626794258373206</c:v>
                </c:pt>
                <c:pt idx="97">
                  <c:v>-1.4354066985645959</c:v>
                </c:pt>
                <c:pt idx="98">
                  <c:v>-1.24401913875598</c:v>
                </c:pt>
                <c:pt idx="99">
                  <c:v>-1.0526315789473699</c:v>
                </c:pt>
                <c:pt idx="100">
                  <c:v>-0.86124401913875603</c:v>
                </c:pt>
                <c:pt idx="101">
                  <c:v>-0.66985645933014404</c:v>
                </c:pt>
                <c:pt idx="102">
                  <c:v>-0.47846889952152999</c:v>
                </c:pt>
                <c:pt idx="103">
                  <c:v>-0.28708133971291999</c:v>
                </c:pt>
                <c:pt idx="104">
                  <c:v>-9.5693779904305401E-2</c:v>
                </c:pt>
                <c:pt idx="105">
                  <c:v>-7.1400000000000005E-2</c:v>
                </c:pt>
                <c:pt idx="106">
                  <c:v>-0.02</c:v>
                </c:pt>
                <c:pt idx="107">
                  <c:v>-1.2222E-2</c:v>
                </c:pt>
                <c:pt idx="108">
                  <c:v>0</c:v>
                </c:pt>
                <c:pt idx="109">
                  <c:v>0.05</c:v>
                </c:pt>
              </c:numCache>
            </c:numRef>
          </c:xVal>
          <c:yVal>
            <c:numRef>
              <c:f>'Seoyoung (4)'!$D$1:$D$110</c:f>
              <c:numCache>
                <c:formatCode>General</c:formatCode>
                <c:ptCount val="110"/>
                <c:pt idx="0">
                  <c:v>-0.4008969948776</c:v>
                </c:pt>
                <c:pt idx="1">
                  <c:v>-0.40088906388900403</c:v>
                </c:pt>
                <c:pt idx="2">
                  <c:v>-0.40084940582582401</c:v>
                </c:pt>
                <c:pt idx="3">
                  <c:v>-0.40077800820255999</c:v>
                </c:pt>
                <c:pt idx="4">
                  <c:v>-0.40067484852634799</c:v>
                </c:pt>
                <c:pt idx="5">
                  <c:v>-0.400539894264408</c:v>
                </c:pt>
                <c:pt idx="6">
                  <c:v>-0.40037310279686</c:v>
                </c:pt>
                <c:pt idx="7">
                  <c:v>-0.40017442135478398</c:v>
                </c:pt>
                <c:pt idx="8">
                  <c:v>-0.39994378694328803</c:v>
                </c:pt>
                <c:pt idx="9">
                  <c:v>-0.39968112624935598</c:v>
                </c:pt>
                <c:pt idx="10">
                  <c:v>-0.39938635553412</c:v>
                </c:pt>
                <c:pt idx="11">
                  <c:v>-0.39905938050925799</c:v>
                </c:pt>
                <c:pt idx="12">
                  <c:v>-0.39870009619702401</c:v>
                </c:pt>
                <c:pt idx="13">
                  <c:v>-0.39830838677348201</c:v>
                </c:pt>
                <c:pt idx="14">
                  <c:v>-0.39788412539437201</c:v>
                </c:pt>
                <c:pt idx="15">
                  <c:v>-0.39742717400301197</c:v>
                </c:pt>
                <c:pt idx="16">
                  <c:v>-0.39693738311955001</c:v>
                </c:pt>
                <c:pt idx="17">
                  <c:v>-0.39641459161082199</c:v>
                </c:pt>
                <c:pt idx="18">
                  <c:v>-0.395858626439964</c:v>
                </c:pt>
                <c:pt idx="19">
                  <c:v>-0.395269302394894</c:v>
                </c:pt>
                <c:pt idx="20">
                  <c:v>-0.394646421794624</c:v>
                </c:pt>
                <c:pt idx="21">
                  <c:v>-0.393989774172322</c:v>
                </c:pt>
                <c:pt idx="22">
                  <c:v>-0.39329913593390597</c:v>
                </c:pt>
                <c:pt idx="23">
                  <c:v>-0.39257426999084399</c:v>
                </c:pt>
                <c:pt idx="24">
                  <c:v>-0.39181492536572599</c:v>
                </c:pt>
                <c:pt idx="25">
                  <c:v>-0.391020836769012</c:v>
                </c:pt>
                <c:pt idx="26">
                  <c:v>-0.390191724145248</c:v>
                </c:pt>
                <c:pt idx="27">
                  <c:v>-0.38932729218686202</c:v>
                </c:pt>
                <c:pt idx="28">
                  <c:v>-0.38842722981348199</c:v>
                </c:pt>
                <c:pt idx="29">
                  <c:v>-0.38749120961452199</c:v>
                </c:pt>
                <c:pt idx="30">
                  <c:v>-0.38651888725261602</c:v>
                </c:pt>
                <c:pt idx="31">
                  <c:v>-0.385509900825172</c:v>
                </c:pt>
                <c:pt idx="32">
                  <c:v>-0.38446387018115202</c:v>
                </c:pt>
                <c:pt idx="33">
                  <c:v>-0.38338039618985598</c:v>
                </c:pt>
                <c:pt idx="34">
                  <c:v>-0.38225905995819398</c:v>
                </c:pt>
                <c:pt idx="35">
                  <c:v>-0.38109942199260599</c:v>
                </c:pt>
                <c:pt idx="36">
                  <c:v>-0.37990102130139197</c:v>
                </c:pt>
                <c:pt idx="37">
                  <c:v>-0.37866337443283798</c:v>
                </c:pt>
                <c:pt idx="38">
                  <c:v>-0.37738597444400201</c:v>
                </c:pt>
                <c:pt idx="39">
                  <c:v>-0.37606828979460999</c:v>
                </c:pt>
                <c:pt idx="40">
                  <c:v>-0.37470976315981203</c:v>
                </c:pt>
                <c:pt idx="41">
                  <c:v>-0.373309810155036</c:v>
                </c:pt>
                <c:pt idx="42">
                  <c:v>-0.37186781796538998</c:v>
                </c:pt>
                <c:pt idx="43">
                  <c:v>-0.37038314387127003</c:v>
                </c:pt>
                <c:pt idx="44">
                  <c:v>-0.368855113660982</c:v>
                </c:pt>
                <c:pt idx="45">
                  <c:v>-0.36728301992010398</c:v>
                </c:pt>
                <c:pt idx="46">
                  <c:v>-0.36566612018624201</c:v>
                </c:pt>
                <c:pt idx="47">
                  <c:v>-0.36400363495652999</c:v>
                </c:pt>
                <c:pt idx="48">
                  <c:v>-0.36229474553372398</c:v>
                </c:pt>
                <c:pt idx="49">
                  <c:v>-0.36053859169519797</c:v>
                </c:pt>
                <c:pt idx="50">
                  <c:v>-0.35873426916713602</c:v>
                </c:pt>
                <c:pt idx="51">
                  <c:v>-0.35688082688423201</c:v>
                </c:pt>
                <c:pt idx="52">
                  <c:v>-0.35497726401263402</c:v>
                </c:pt>
                <c:pt idx="53">
                  <c:v>-0.35302252671119799</c:v>
                </c:pt>
                <c:pt idx="54">
                  <c:v>-0.35101550460282799</c:v>
                </c:pt>
                <c:pt idx="55">
                  <c:v>-0.348955026924062</c:v>
                </c:pt>
                <c:pt idx="56">
                  <c:v>-0.34683985831679598</c:v>
                </c:pt>
                <c:pt idx="57">
                  <c:v>-0.34466869422112401</c:v>
                </c:pt>
                <c:pt idx="58">
                  <c:v>-0.34244015582260201</c:v>
                </c:pt>
                <c:pt idx="59">
                  <c:v>-0.34015278450060998</c:v>
                </c:pt>
                <c:pt idx="60">
                  <c:v>-0.33780503571675202</c:v>
                </c:pt>
                <c:pt idx="61">
                  <c:v>-0.33539527227322002</c:v>
                </c:pt>
                <c:pt idx="62">
                  <c:v>-0.33292175686037401</c:v>
                </c:pt>
                <c:pt idx="63">
                  <c:v>-0.33038264380031601</c:v>
                </c:pt>
                <c:pt idx="64">
                  <c:v>-0.32777596987836999</c:v>
                </c:pt>
                <c:pt idx="65">
                  <c:v>-0.32509964413678</c:v>
                </c:pt>
                <c:pt idx="66">
                  <c:v>-0.32235143648397602</c:v>
                </c:pt>
                <c:pt idx="67">
                  <c:v>-0.319528964947556</c:v>
                </c:pt>
                <c:pt idx="68">
                  <c:v>-0.31662968136889802</c:v>
                </c:pt>
                <c:pt idx="69">
                  <c:v>-0.31365085530076398</c:v>
                </c:pt>
                <c:pt idx="70">
                  <c:v>-0.31058955582478598</c:v>
                </c:pt>
                <c:pt idx="71">
                  <c:v>-0.30744263095156599</c:v>
                </c:pt>
                <c:pt idx="72">
                  <c:v>-0.304206684199472</c:v>
                </c:pt>
                <c:pt idx="73">
                  <c:v>-0.30087804786608202</c:v>
                </c:pt>
                <c:pt idx="74">
                  <c:v>-0.29745275240407798</c:v>
                </c:pt>
                <c:pt idx="75">
                  <c:v>-0.29392649118575798</c:v>
                </c:pt>
                <c:pt idx="76">
                  <c:v>-0.29029457977965401</c:v>
                </c:pt>
                <c:pt idx="77">
                  <c:v>-0.28655190865891</c:v>
                </c:pt>
                <c:pt idx="78">
                  <c:v>-0.282692888000736</c:v>
                </c:pt>
                <c:pt idx="79">
                  <c:v>-0.27871138290061998</c:v>
                </c:pt>
                <c:pt idx="80">
                  <c:v>-0.27460063688879399</c:v>
                </c:pt>
                <c:pt idx="81">
                  <c:v>-0.270353181063756</c:v>
                </c:pt>
                <c:pt idx="82">
                  <c:v>-0.26596072539844201</c:v>
                </c:pt>
                <c:pt idx="83">
                  <c:v>-0.261414027756534</c:v>
                </c:pt>
                <c:pt idx="84">
                  <c:v>-0.25670273477500199</c:v>
                </c:pt>
                <c:pt idx="85">
                  <c:v>-0.25181518686992799</c:v>
                </c:pt>
                <c:pt idx="86">
                  <c:v>-0.24673817697497599</c:v>
                </c:pt>
                <c:pt idx="87">
                  <c:v>-0.241456648872554</c:v>
                </c:pt>
                <c:pt idx="88">
                  <c:v>-0.23595331557728999</c:v>
                </c:pt>
                <c:pt idx="89">
                  <c:v>-0.23020817030544</c:v>
                </c:pt>
                <c:pt idx="90">
                  <c:v>-0.22419785068515</c:v>
                </c:pt>
                <c:pt idx="91">
                  <c:v>-0.21789479864053199</c:v>
                </c:pt>
                <c:pt idx="92">
                  <c:v>-0.21126612968628</c:v>
                </c:pt>
                <c:pt idx="93">
                  <c:v>-0.20427207881498599</c:v>
                </c:pt>
                <c:pt idx="94">
                  <c:v>-0.19686381201883521</c:v>
                </c:pt>
                <c:pt idx="95">
                  <c:v>-0.188980256072457</c:v>
                </c:pt>
                <c:pt idx="96">
                  <c:v>-0.18054334984144119</c:v>
                </c:pt>
                <c:pt idx="97">
                  <c:v>-0.1714506389499062</c:v>
                </c:pt>
                <c:pt idx="98">
                  <c:v>-0.16156314263111579</c:v>
                </c:pt>
                <c:pt idx="99">
                  <c:v>-0.1506841986319328</c:v>
                </c:pt>
                <c:pt idx="100">
                  <c:v>-0.1385194673608644</c:v>
                </c:pt>
                <c:pt idx="101">
                  <c:v>-0.1245924940074178</c:v>
                </c:pt>
                <c:pt idx="102">
                  <c:v>-0.1080352717011418</c:v>
                </c:pt>
                <c:pt idx="103">
                  <c:v>-8.6911040621950597E-2</c:v>
                </c:pt>
                <c:pt idx="104">
                  <c:v>-5.4301621206969602E-2</c:v>
                </c:pt>
                <c:pt idx="105">
                  <c:v>-4.0099999999999997E-2</c:v>
                </c:pt>
                <c:pt idx="106">
                  <c:v>-3.7539999999999997E-2</c:v>
                </c:pt>
                <c:pt idx="107">
                  <c:v>-0.03</c:v>
                </c:pt>
                <c:pt idx="108">
                  <c:v>0</c:v>
                </c:pt>
                <c:pt idx="109">
                  <c:v>2.4160000000000002E-3</c:v>
                </c:pt>
              </c:numCache>
            </c:numRef>
          </c:yVal>
          <c:smooth val="1"/>
          <c:extLst xmlns:c16r2="http://schemas.microsoft.com/office/drawing/2015/06/chart">
            <c:ext xmlns:c16="http://schemas.microsoft.com/office/drawing/2014/chart" uri="{C3380CC4-5D6E-409C-BE32-E72D297353CC}">
              <c16:uniqueId val="{00000000-74EE-483E-9768-86045A8FA1CB}"/>
            </c:ext>
          </c:extLst>
        </c:ser>
        <c:ser>
          <c:idx val="2"/>
          <c:order val="1"/>
          <c:spPr>
            <a:ln w="25400" cap="flat" cmpd="sng" algn="ctr">
              <a:solidFill>
                <a:schemeClr val="dk1"/>
              </a:solidFill>
              <a:prstDash val="solid"/>
            </a:ln>
            <a:effectLst/>
          </c:spPr>
          <c:marker>
            <c:symbol val="none"/>
          </c:marker>
          <c:xVal>
            <c:numRef>
              <c:f>'Seoyoung (4)'!$C$109:$C$217</c:f>
              <c:numCache>
                <c:formatCode>General</c:formatCode>
                <c:ptCount val="109"/>
                <c:pt idx="0">
                  <c:v>0</c:v>
                </c:pt>
                <c:pt idx="1">
                  <c:v>0.05</c:v>
                </c:pt>
                <c:pt idx="2">
                  <c:v>3.4500000000000003E-2</c:v>
                </c:pt>
                <c:pt idx="3">
                  <c:v>0.04</c:v>
                </c:pt>
                <c:pt idx="4">
                  <c:v>0.05</c:v>
                </c:pt>
                <c:pt idx="5">
                  <c:v>0.28708133971291999</c:v>
                </c:pt>
                <c:pt idx="6">
                  <c:v>0.47846889952152999</c:v>
                </c:pt>
                <c:pt idx="7">
                  <c:v>0.66985645933014404</c:v>
                </c:pt>
                <c:pt idx="8">
                  <c:v>0.86124401913875603</c:v>
                </c:pt>
                <c:pt idx="9">
                  <c:v>1.0526315789473699</c:v>
                </c:pt>
                <c:pt idx="10">
                  <c:v>1.24401913875598</c:v>
                </c:pt>
                <c:pt idx="11">
                  <c:v>1.4354066985645919</c:v>
                </c:pt>
                <c:pt idx="12">
                  <c:v>1.626794258373206</c:v>
                </c:pt>
                <c:pt idx="13">
                  <c:v>1.8181818181818159</c:v>
                </c:pt>
                <c:pt idx="14">
                  <c:v>2.0095693779904402</c:v>
                </c:pt>
                <c:pt idx="15">
                  <c:v>2.2009569377990399</c:v>
                </c:pt>
                <c:pt idx="16">
                  <c:v>2.39234449760766</c:v>
                </c:pt>
                <c:pt idx="17">
                  <c:v>2.5837320574162601</c:v>
                </c:pt>
                <c:pt idx="18">
                  <c:v>2.7751196172248802</c:v>
                </c:pt>
                <c:pt idx="19">
                  <c:v>2.9665071770334999</c:v>
                </c:pt>
                <c:pt idx="20">
                  <c:v>3.1578947368421</c:v>
                </c:pt>
                <c:pt idx="21">
                  <c:v>3.3492822966507201</c:v>
                </c:pt>
                <c:pt idx="22">
                  <c:v>3.5406698564593402</c:v>
                </c:pt>
                <c:pt idx="23">
                  <c:v>3.7320574162679399</c:v>
                </c:pt>
                <c:pt idx="24">
                  <c:v>3.92344497607656</c:v>
                </c:pt>
                <c:pt idx="25">
                  <c:v>4.1148325358851601</c:v>
                </c:pt>
                <c:pt idx="26">
                  <c:v>4.3062200956937797</c:v>
                </c:pt>
                <c:pt idx="27">
                  <c:v>4.4976076555024003</c:v>
                </c:pt>
                <c:pt idx="28">
                  <c:v>4.6889952153110004</c:v>
                </c:pt>
                <c:pt idx="29">
                  <c:v>4.88038277511962</c:v>
                </c:pt>
                <c:pt idx="30">
                  <c:v>5.0717703349282202</c:v>
                </c:pt>
                <c:pt idx="31">
                  <c:v>5.2631578947368398</c:v>
                </c:pt>
                <c:pt idx="32">
                  <c:v>5.4545454545454604</c:v>
                </c:pt>
                <c:pt idx="33">
                  <c:v>5.6459330143540596</c:v>
                </c:pt>
                <c:pt idx="34">
                  <c:v>5.8373205741626801</c:v>
                </c:pt>
                <c:pt idx="35">
                  <c:v>6.0287081339712998</c:v>
                </c:pt>
                <c:pt idx="36">
                  <c:v>6.2200956937798999</c:v>
                </c:pt>
                <c:pt idx="37">
                  <c:v>6.4114832535885196</c:v>
                </c:pt>
                <c:pt idx="38">
                  <c:v>6.6028708133971197</c:v>
                </c:pt>
                <c:pt idx="39">
                  <c:v>6.7942583732057402</c:v>
                </c:pt>
                <c:pt idx="40">
                  <c:v>6.9856459330143599</c:v>
                </c:pt>
                <c:pt idx="41">
                  <c:v>7.17703349282296</c:v>
                </c:pt>
                <c:pt idx="42">
                  <c:v>7.3684210526315796</c:v>
                </c:pt>
                <c:pt idx="43">
                  <c:v>7.5598086124402002</c:v>
                </c:pt>
                <c:pt idx="44">
                  <c:v>7.7511961722488003</c:v>
                </c:pt>
                <c:pt idx="45">
                  <c:v>7.94258373205742</c:v>
                </c:pt>
                <c:pt idx="46">
                  <c:v>8.1339712918660201</c:v>
                </c:pt>
                <c:pt idx="47">
                  <c:v>8.3253588516746397</c:v>
                </c:pt>
                <c:pt idx="48">
                  <c:v>8.5167464114832594</c:v>
                </c:pt>
                <c:pt idx="49">
                  <c:v>8.7081339712918595</c:v>
                </c:pt>
                <c:pt idx="50">
                  <c:v>8.8995215311004792</c:v>
                </c:pt>
                <c:pt idx="51">
                  <c:v>9.0909090909090793</c:v>
                </c:pt>
                <c:pt idx="52">
                  <c:v>9.2822966507177007</c:v>
                </c:pt>
                <c:pt idx="53">
                  <c:v>9.4736842105263204</c:v>
                </c:pt>
                <c:pt idx="54">
                  <c:v>9.6650717703349205</c:v>
                </c:pt>
                <c:pt idx="55">
                  <c:v>9.8564593301435401</c:v>
                </c:pt>
                <c:pt idx="56">
                  <c:v>10.04784688995216</c:v>
                </c:pt>
                <c:pt idx="57">
                  <c:v>10.23923444976076</c:v>
                </c:pt>
                <c:pt idx="58">
                  <c:v>10.43062200956938</c:v>
                </c:pt>
                <c:pt idx="59">
                  <c:v>10.622009569377999</c:v>
                </c:pt>
                <c:pt idx="60">
                  <c:v>10.813397129186599</c:v>
                </c:pt>
                <c:pt idx="61">
                  <c:v>11.004784688995221</c:v>
                </c:pt>
                <c:pt idx="62">
                  <c:v>11.196172248803819</c:v>
                </c:pt>
                <c:pt idx="63">
                  <c:v>11.387559808612441</c:v>
                </c:pt>
                <c:pt idx="64">
                  <c:v>11.57894736842106</c:v>
                </c:pt>
                <c:pt idx="65">
                  <c:v>11.77033492822966</c:v>
                </c:pt>
                <c:pt idx="66">
                  <c:v>11.96172248803828</c:v>
                </c:pt>
                <c:pt idx="67">
                  <c:v>12.15311004784688</c:v>
                </c:pt>
                <c:pt idx="68">
                  <c:v>12.3444976076555</c:v>
                </c:pt>
                <c:pt idx="69">
                  <c:v>12.535885167464119</c:v>
                </c:pt>
                <c:pt idx="70">
                  <c:v>12.72727272727272</c:v>
                </c:pt>
                <c:pt idx="71">
                  <c:v>12.918660287081339</c:v>
                </c:pt>
                <c:pt idx="72">
                  <c:v>13.110047846889961</c:v>
                </c:pt>
                <c:pt idx="73">
                  <c:v>13.301435406698561</c:v>
                </c:pt>
                <c:pt idx="74">
                  <c:v>13.49282296650718</c:v>
                </c:pt>
                <c:pt idx="75">
                  <c:v>13.68421052631578</c:v>
                </c:pt>
                <c:pt idx="76">
                  <c:v>13.8755980861244</c:v>
                </c:pt>
                <c:pt idx="77">
                  <c:v>14.06698564593302</c:v>
                </c:pt>
                <c:pt idx="78">
                  <c:v>14.25837320574162</c:v>
                </c:pt>
                <c:pt idx="79">
                  <c:v>14.44976076555024</c:v>
                </c:pt>
                <c:pt idx="80">
                  <c:v>14.64114832535884</c:v>
                </c:pt>
                <c:pt idx="81">
                  <c:v>14.832535885167459</c:v>
                </c:pt>
                <c:pt idx="82">
                  <c:v>15.023923444976081</c:v>
                </c:pt>
                <c:pt idx="83">
                  <c:v>15.215311004784679</c:v>
                </c:pt>
                <c:pt idx="84">
                  <c:v>15.406698564593301</c:v>
                </c:pt>
                <c:pt idx="85">
                  <c:v>15.59808612440192</c:v>
                </c:pt>
                <c:pt idx="86">
                  <c:v>15.78947368421052</c:v>
                </c:pt>
                <c:pt idx="87">
                  <c:v>15.98086124401914</c:v>
                </c:pt>
                <c:pt idx="88">
                  <c:v>16.172248803827738</c:v>
                </c:pt>
                <c:pt idx="89">
                  <c:v>16.36363636363636</c:v>
                </c:pt>
                <c:pt idx="90">
                  <c:v>16.555023923444981</c:v>
                </c:pt>
                <c:pt idx="91">
                  <c:v>16.746411483253581</c:v>
                </c:pt>
                <c:pt idx="92">
                  <c:v>16.937799043062199</c:v>
                </c:pt>
                <c:pt idx="93">
                  <c:v>17.129186602870799</c:v>
                </c:pt>
                <c:pt idx="94">
                  <c:v>17.320574162679421</c:v>
                </c:pt>
                <c:pt idx="95">
                  <c:v>17.511961722488039</c:v>
                </c:pt>
                <c:pt idx="96">
                  <c:v>17.703349282296639</c:v>
                </c:pt>
                <c:pt idx="97">
                  <c:v>17.89473684210526</c:v>
                </c:pt>
                <c:pt idx="98">
                  <c:v>18.086124401913882</c:v>
                </c:pt>
                <c:pt idx="99">
                  <c:v>18.277511961722482</c:v>
                </c:pt>
                <c:pt idx="100">
                  <c:v>18.4688995215311</c:v>
                </c:pt>
                <c:pt idx="101">
                  <c:v>18.660287081339721</c:v>
                </c:pt>
                <c:pt idx="102">
                  <c:v>18.851674641148321</c:v>
                </c:pt>
                <c:pt idx="103">
                  <c:v>19.043062200956939</c:v>
                </c:pt>
                <c:pt idx="104">
                  <c:v>19.234449760765539</c:v>
                </c:pt>
                <c:pt idx="105">
                  <c:v>19.425837320574161</c:v>
                </c:pt>
                <c:pt idx="106">
                  <c:v>19.617224880382778</c:v>
                </c:pt>
                <c:pt idx="107">
                  <c:v>19.808612440191379</c:v>
                </c:pt>
                <c:pt idx="108">
                  <c:v>20</c:v>
                </c:pt>
              </c:numCache>
            </c:numRef>
          </c:xVal>
          <c:yVal>
            <c:numRef>
              <c:f>'Seoyoung (4)'!$F$109:$F$217</c:f>
              <c:numCache>
                <c:formatCode>General</c:formatCode>
                <c:ptCount val="109"/>
                <c:pt idx="0">
                  <c:v>1E-3</c:v>
                </c:pt>
                <c:pt idx="1">
                  <c:v>1.0527E-2</c:v>
                </c:pt>
                <c:pt idx="2">
                  <c:v>1.2892000000000001E-2</c:v>
                </c:pt>
                <c:pt idx="3">
                  <c:v>2.0060000000000001E-2</c:v>
                </c:pt>
                <c:pt idx="4">
                  <c:v>2.5000000000000001E-2</c:v>
                </c:pt>
                <c:pt idx="5">
                  <c:v>3.457369588446868E-2</c:v>
                </c:pt>
                <c:pt idx="6">
                  <c:v>4.3606987063466003E-2</c:v>
                </c:pt>
                <c:pt idx="7">
                  <c:v>5.1816804163358397E-2</c:v>
                </c:pt>
                <c:pt idx="8">
                  <c:v>5.9426733129915997E-2</c:v>
                </c:pt>
                <c:pt idx="9">
                  <c:v>6.6568083764905597E-2</c:v>
                </c:pt>
                <c:pt idx="10">
                  <c:v>7.3326485805301198E-2</c:v>
                </c:pt>
                <c:pt idx="11">
                  <c:v>7.9761808442808793E-2</c:v>
                </c:pt>
                <c:pt idx="12">
                  <c:v>8.5918052515741999E-2</c:v>
                </c:pt>
                <c:pt idx="13">
                  <c:v>9.1828795914245198E-2</c:v>
                </c:pt>
                <c:pt idx="14">
                  <c:v>9.7520426906760799E-2</c:v>
                </c:pt>
                <c:pt idx="15">
                  <c:v>0.10301417914926039</c:v>
                </c:pt>
                <c:pt idx="16">
                  <c:v>0.1083274732072512</c:v>
                </c:pt>
                <c:pt idx="17">
                  <c:v>0.11347483495319199</c:v>
                </c:pt>
                <c:pt idx="18">
                  <c:v>0.1184685443604348</c:v>
                </c:pt>
                <c:pt idx="19">
                  <c:v>0.1233191061746228</c:v>
                </c:pt>
                <c:pt idx="20">
                  <c:v>0.12803559922596641</c:v>
                </c:pt>
                <c:pt idx="21">
                  <c:v>0.13262594083958201</c:v>
                </c:pt>
                <c:pt idx="22">
                  <c:v>0.13709709046637239</c:v>
                </c:pt>
                <c:pt idx="23">
                  <c:v>0.14145520891517241</c:v>
                </c:pt>
                <c:pt idx="24">
                  <c:v>0.14570578456682801</c:v>
                </c:pt>
                <c:pt idx="25">
                  <c:v>0.1498537346389768</c:v>
                </c:pt>
                <c:pt idx="26">
                  <c:v>0.15390348732676881</c:v>
                </c:pt>
                <c:pt idx="27">
                  <c:v>0.1578590490941332</c:v>
                </c:pt>
                <c:pt idx="28">
                  <c:v>0.16172406029886</c:v>
                </c:pt>
                <c:pt idx="29">
                  <c:v>0.16550184155397879</c:v>
                </c:pt>
                <c:pt idx="30">
                  <c:v>0.16919543266094561</c:v>
                </c:pt>
                <c:pt idx="31">
                  <c:v>0.1728076255327384</c:v>
                </c:pt>
                <c:pt idx="32">
                  <c:v>0.17634099221383359</c:v>
                </c:pt>
                <c:pt idx="33">
                  <c:v>0.1797979088694048</c:v>
                </c:pt>
                <c:pt idx="34">
                  <c:v>0.18318057643727281</c:v>
                </c:pt>
                <c:pt idx="35">
                  <c:v>0.1864910384984976</c:v>
                </c:pt>
                <c:pt idx="36">
                  <c:v>0.18973119681557479</c:v>
                </c:pt>
                <c:pt idx="37">
                  <c:v>0.19290282490343641</c:v>
                </c:pt>
                <c:pt idx="38">
                  <c:v>0.1960075799322992</c:v>
                </c:pt>
                <c:pt idx="39">
                  <c:v>0.19904701320874679</c:v>
                </c:pt>
                <c:pt idx="40">
                  <c:v>0.202022579439258</c:v>
                </c:pt>
                <c:pt idx="41">
                  <c:v>0.20493564494636959</c:v>
                </c:pt>
                <c:pt idx="42">
                  <c:v>0.2077874949800268</c:v>
                </c:pt>
                <c:pt idx="43">
                  <c:v>0.21057934024414721</c:v>
                </c:pt>
                <c:pt idx="44">
                  <c:v>0.2133123227398952</c:v>
                </c:pt>
                <c:pt idx="45">
                  <c:v>0.215987521011892</c:v>
                </c:pt>
                <c:pt idx="46">
                  <c:v>0.2186059548709148</c:v>
                </c:pt>
                <c:pt idx="47">
                  <c:v>0.221168589656078</c:v>
                </c:pt>
                <c:pt idx="48">
                  <c:v>0.22367634009064241</c:v>
                </c:pt>
                <c:pt idx="49">
                  <c:v>0.22613007377817801</c:v>
                </c:pt>
                <c:pt idx="50">
                  <c:v>0.22853061437951841</c:v>
                </c:pt>
                <c:pt idx="51">
                  <c:v>0.23087874450563961</c:v>
                </c:pt>
                <c:pt idx="52">
                  <c:v>0.23317520835706279</c:v>
                </c:pt>
                <c:pt idx="53">
                  <c:v>0.2354207141365332</c:v>
                </c:pt>
                <c:pt idx="54">
                  <c:v>0.2376159362584028</c:v>
                </c:pt>
                <c:pt idx="55">
                  <c:v>0.23976151737532239</c:v>
                </c:pt>
                <c:pt idx="56">
                  <c:v>0.241858070240382</c:v>
                </c:pt>
                <c:pt idx="57">
                  <c:v>0.2439061794207312</c:v>
                </c:pt>
                <c:pt idx="58">
                  <c:v>0.24590640287687041</c:v>
                </c:pt>
                <c:pt idx="59">
                  <c:v>0.24785927342020719</c:v>
                </c:pt>
                <c:pt idx="60">
                  <c:v>0.24976530006007719</c:v>
                </c:pt>
                <c:pt idx="61">
                  <c:v>0.2516249692502176</c:v>
                </c:pt>
                <c:pt idx="62">
                  <c:v>0.25343874604361161</c:v>
                </c:pt>
                <c:pt idx="63">
                  <c:v>0.25520707516367919</c:v>
                </c:pt>
                <c:pt idx="64">
                  <c:v>0.25693038199897639</c:v>
                </c:pt>
                <c:pt idx="65">
                  <c:v>0.25860907352782758</c:v>
                </c:pt>
                <c:pt idx="66">
                  <c:v>0.26024353917867682</c:v>
                </c:pt>
                <c:pt idx="67">
                  <c:v>0.26183415163137003</c:v>
                </c:pt>
                <c:pt idx="68">
                  <c:v>0.2633812675640772</c:v>
                </c:pt>
                <c:pt idx="69">
                  <c:v>0.26488522835010758</c:v>
                </c:pt>
                <c:pt idx="70">
                  <c:v>0.26634636070847639</c:v>
                </c:pt>
                <c:pt idx="71">
                  <c:v>0.26776497731171478</c:v>
                </c:pt>
                <c:pt idx="72">
                  <c:v>0.26914137735409638</c:v>
                </c:pt>
                <c:pt idx="73">
                  <c:v>0.27047584708317163</c:v>
                </c:pt>
                <c:pt idx="74">
                  <c:v>0.27176866029723162</c:v>
                </c:pt>
                <c:pt idx="75">
                  <c:v>0.27302007881109719</c:v>
                </c:pt>
                <c:pt idx="76">
                  <c:v>0.27423035289242242</c:v>
                </c:pt>
                <c:pt idx="77">
                  <c:v>0.27539972167050319</c:v>
                </c:pt>
                <c:pt idx="78">
                  <c:v>0.2765284135194172</c:v>
                </c:pt>
                <c:pt idx="79">
                  <c:v>0.27761664641716838</c:v>
                </c:pt>
                <c:pt idx="80">
                  <c:v>0.27866462828236038</c:v>
                </c:pt>
                <c:pt idx="81">
                  <c:v>0.27967255728980323</c:v>
                </c:pt>
                <c:pt idx="82">
                  <c:v>0.28064062216633923</c:v>
                </c:pt>
                <c:pt idx="83">
                  <c:v>0.28156900246806682</c:v>
                </c:pt>
                <c:pt idx="84">
                  <c:v>0.28245786884004442</c:v>
                </c:pt>
                <c:pt idx="85">
                  <c:v>0.28330738325947041</c:v>
                </c:pt>
                <c:pt idx="86">
                  <c:v>0.28411769926325198</c:v>
                </c:pt>
                <c:pt idx="87">
                  <c:v>0.284888962160804</c:v>
                </c:pt>
                <c:pt idx="88">
                  <c:v>0.28562130923284318</c:v>
                </c:pt>
                <c:pt idx="89">
                  <c:v>0.28631486991689242</c:v>
                </c:pt>
                <c:pt idx="90">
                  <c:v>0.2869697659801424</c:v>
                </c:pt>
                <c:pt idx="91">
                  <c:v>0.28758611168026438</c:v>
                </c:pt>
                <c:pt idx="92">
                  <c:v>0.28816401391472318</c:v>
                </c:pt>
                <c:pt idx="93">
                  <c:v>0.28870357235909122</c:v>
                </c:pt>
                <c:pt idx="94">
                  <c:v>0.28920487959481722</c:v>
                </c:pt>
                <c:pt idx="95">
                  <c:v>0.28966802122686919</c:v>
                </c:pt>
                <c:pt idx="96">
                  <c:v>0.29009307599163281</c:v>
                </c:pt>
                <c:pt idx="97">
                  <c:v>0.29048011585540279</c:v>
                </c:pt>
                <c:pt idx="98">
                  <c:v>0.29082920610378482</c:v>
                </c:pt>
                <c:pt idx="99">
                  <c:v>0.2911404054222852</c:v>
                </c:pt>
                <c:pt idx="100">
                  <c:v>0.29141376596833479</c:v>
                </c:pt>
                <c:pt idx="101">
                  <c:v>0.29164933343497201</c:v>
                </c:pt>
                <c:pt idx="102">
                  <c:v>0.29184714710638121</c:v>
                </c:pt>
                <c:pt idx="103">
                  <c:v>0.29200723990544719</c:v>
                </c:pt>
                <c:pt idx="104">
                  <c:v>0.29212963843347839</c:v>
                </c:pt>
                <c:pt idx="105">
                  <c:v>0.29221436300220838</c:v>
                </c:pt>
                <c:pt idx="106">
                  <c:v>0.29226142765818242</c:v>
                </c:pt>
                <c:pt idx="107">
                  <c:v>0.29227084019959038</c:v>
                </c:pt>
                <c:pt idx="108">
                  <c:v>0.29228399999999999</c:v>
                </c:pt>
              </c:numCache>
            </c:numRef>
          </c:yVal>
          <c:smooth val="1"/>
          <c:extLst xmlns:c16r2="http://schemas.microsoft.com/office/drawing/2015/06/chart">
            <c:ext xmlns:c16="http://schemas.microsoft.com/office/drawing/2014/chart" uri="{C3380CC4-5D6E-409C-BE32-E72D297353CC}">
              <c16:uniqueId val="{00000001-74EE-483E-9768-86045A8FA1CB}"/>
            </c:ext>
          </c:extLst>
        </c:ser>
        <c:ser>
          <c:idx val="4"/>
          <c:order val="2"/>
          <c:spPr>
            <a:ln>
              <a:solidFill>
                <a:sysClr val="windowText" lastClr="000000"/>
              </a:solidFill>
              <a:prstDash val="sysDash"/>
            </a:ln>
          </c:spPr>
          <c:marker>
            <c:symbol val="none"/>
          </c:marker>
          <c:dLbls>
            <c:dLbl>
              <c:idx val="0"/>
              <c:layout>
                <c:manualLayout>
                  <c:x val="-8.2885635050625878E-2"/>
                  <c:y val="0"/>
                </c:manualLayout>
              </c:layout>
              <c:tx>
                <c:rich>
                  <a:bodyPr/>
                  <a:lstStyle/>
                  <a:p>
                    <a:r>
                      <a:rPr lang="en-US"/>
                      <a:t>110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74EE-483E-9768-86045A8FA1CB}"/>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3-74EE-483E-9768-86045A8FA1CB}"/>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(4)'!$K$4:$K$5</c:f>
              <c:numCache>
                <c:formatCode>General</c:formatCode>
                <c:ptCount val="2"/>
                <c:pt idx="0">
                  <c:v>0</c:v>
                </c:pt>
                <c:pt idx="1">
                  <c:v>10.04784688995216</c:v>
                </c:pt>
              </c:numCache>
            </c:numRef>
          </c:xVal>
          <c:yVal>
            <c:numRef>
              <c:f>'Seoyoung (4)'!$L$4:$L$5</c:f>
              <c:numCache>
                <c:formatCode>General</c:formatCode>
                <c:ptCount val="2"/>
                <c:pt idx="0">
                  <c:v>0.241858070240382</c:v>
                </c:pt>
                <c:pt idx="1">
                  <c:v>0.241858070240382</c:v>
                </c:pt>
              </c:numCache>
            </c:numRef>
          </c:yVal>
          <c:smooth val="1"/>
          <c:extLst xmlns:c16r2="http://schemas.microsoft.com/office/drawing/2015/06/chart">
            <c:ext xmlns:c16="http://schemas.microsoft.com/office/drawing/2014/chart" uri="{C3380CC4-5D6E-409C-BE32-E72D297353CC}">
              <c16:uniqueId val="{00000004-74EE-483E-9768-86045A8FA1CB}"/>
            </c:ext>
          </c:extLst>
        </c:ser>
        <c:ser>
          <c:idx val="5"/>
          <c:order val="3"/>
          <c:spPr>
            <a:ln>
              <a:solidFill>
                <a:sysClr val="windowText" lastClr="000000"/>
              </a:solidFill>
              <a:prstDash val="sysDash"/>
            </a:ln>
          </c:spPr>
          <c:marker>
            <c:symbol val="none"/>
          </c:marker>
          <c:dLbls>
            <c:dLbl>
              <c:idx val="0"/>
              <c:layout>
                <c:manualLayout>
                  <c:x val="-3.2370474282838145E-2"/>
                  <c:y val="1.6344547840610832E-2"/>
                </c:manualLayout>
              </c:layout>
              <c:tx>
                <c:rich>
                  <a:bodyPr/>
                  <a:lstStyle/>
                  <a:p>
                    <a:r>
                      <a:rPr lang="en-US"/>
                      <a:t>$10,000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74EE-483E-9768-86045A8FA1CB}"/>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6-74EE-483E-9768-86045A8FA1CB}"/>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(4)'!$K$7:$K$8</c:f>
              <c:numCache>
                <c:formatCode>General</c:formatCode>
                <c:ptCount val="2"/>
                <c:pt idx="0">
                  <c:v>10.04784688995216</c:v>
                </c:pt>
                <c:pt idx="1">
                  <c:v>10.04784688995216</c:v>
                </c:pt>
              </c:numCache>
            </c:numRef>
          </c:xVal>
          <c:yVal>
            <c:numRef>
              <c:f>'Seoyoung (4)'!$L$7:$L$8</c:f>
              <c:numCache>
                <c:formatCode>General</c:formatCode>
                <c:ptCount val="2"/>
                <c:pt idx="0">
                  <c:v>2.5000000000000001E-2</c:v>
                </c:pt>
                <c:pt idx="1">
                  <c:v>0.241858070240382</c:v>
                </c:pt>
              </c:numCache>
            </c:numRef>
          </c:yVal>
          <c:smooth val="1"/>
          <c:extLst xmlns:c16r2="http://schemas.microsoft.com/office/drawing/2015/06/chart">
            <c:ext xmlns:c16="http://schemas.microsoft.com/office/drawing/2014/chart" uri="{C3380CC4-5D6E-409C-BE32-E72D297353CC}">
              <c16:uniqueId val="{00000007-74EE-483E-9768-86045A8FA1CB}"/>
            </c:ext>
          </c:extLst>
        </c:ser>
        <c:ser>
          <c:idx val="10"/>
          <c:order val="4"/>
          <c:spPr>
            <a:ln>
              <a:solidFill>
                <a:sysClr val="windowText" lastClr="000000"/>
              </a:solidFill>
              <a:prstDash val="sysDash"/>
            </a:ln>
          </c:spPr>
          <c:marker>
            <c:symbol val="none"/>
          </c:marker>
          <c:dLbls>
            <c:dLbl>
              <c:idx val="0"/>
              <c:layout>
                <c:manualLayout>
                  <c:x val="-7.6088954186789723E-2"/>
                  <c:y val="2.5311531136372038E-3"/>
                </c:manualLayout>
              </c:layout>
              <c:tx>
                <c:rich>
                  <a:bodyPr/>
                  <a:lstStyle/>
                  <a:p>
                    <a:r>
                      <a:rPr lang="en-US"/>
                      <a:t>137</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74EE-483E-9768-86045A8FA1CB}"/>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9-74EE-483E-9768-86045A8FA1CB}"/>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(4)'!$Q$4:$Q$5</c:f>
              <c:numCache>
                <c:formatCode>General</c:formatCode>
                <c:ptCount val="2"/>
                <c:pt idx="0">
                  <c:v>0</c:v>
                </c:pt>
                <c:pt idx="1">
                  <c:v>20</c:v>
                </c:pt>
              </c:numCache>
            </c:numRef>
          </c:xVal>
          <c:yVal>
            <c:numRef>
              <c:f>'Seoyoung (4)'!$R$4:$R$5</c:f>
              <c:numCache>
                <c:formatCode>General</c:formatCode>
                <c:ptCount val="2"/>
                <c:pt idx="0">
                  <c:v>0.29228399999999999</c:v>
                </c:pt>
                <c:pt idx="1">
                  <c:v>0.29228399999999999</c:v>
                </c:pt>
              </c:numCache>
            </c:numRef>
          </c:yVal>
          <c:smooth val="1"/>
          <c:extLst xmlns:c16r2="http://schemas.microsoft.com/office/drawing/2015/06/chart">
            <c:ext xmlns:c16="http://schemas.microsoft.com/office/drawing/2014/chart" uri="{C3380CC4-5D6E-409C-BE32-E72D297353CC}">
              <c16:uniqueId val="{0000000A-74EE-483E-9768-86045A8FA1CB}"/>
            </c:ext>
          </c:extLst>
        </c:ser>
        <c:ser>
          <c:idx val="11"/>
          <c:order val="5"/>
          <c:spPr>
            <a:ln>
              <a:solidFill>
                <a:sysClr val="windowText" lastClr="000000"/>
              </a:solidFill>
              <a:prstDash val="sysDash"/>
            </a:ln>
          </c:spPr>
          <c:marker>
            <c:symbol val="none"/>
          </c:marker>
          <c:dLbls>
            <c:dLbl>
              <c:idx val="0"/>
              <c:layout>
                <c:manualLayout>
                  <c:x val="-3.5336033817285721E-2"/>
                  <c:y val="1.6354569315199238E-2"/>
                </c:manualLayout>
              </c:layout>
              <c:tx>
                <c:rich>
                  <a:bodyPr/>
                  <a:lstStyle/>
                  <a:p>
                    <a:r>
                      <a:rPr lang="en-US"/>
                      <a:t>$20,000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74EE-483E-9768-86045A8FA1CB}"/>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C-74EE-483E-9768-86045A8FA1CB}"/>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(4)'!$Q$7:$Q$8</c:f>
              <c:numCache>
                <c:formatCode>General</c:formatCode>
                <c:ptCount val="2"/>
                <c:pt idx="0">
                  <c:v>20</c:v>
                </c:pt>
                <c:pt idx="1">
                  <c:v>20</c:v>
                </c:pt>
              </c:numCache>
            </c:numRef>
          </c:xVal>
          <c:yVal>
            <c:numRef>
              <c:f>'Seoyoung (4)'!$R$7:$R$8</c:f>
              <c:numCache>
                <c:formatCode>General</c:formatCode>
                <c:ptCount val="2"/>
                <c:pt idx="0">
                  <c:v>2.5000000000000001E-2</c:v>
                </c:pt>
                <c:pt idx="1">
                  <c:v>0.29228399999999999</c:v>
                </c:pt>
              </c:numCache>
            </c:numRef>
          </c:yVal>
          <c:smooth val="1"/>
          <c:extLst xmlns:c16r2="http://schemas.microsoft.com/office/drawing/2015/06/chart">
            <c:ext xmlns:c16="http://schemas.microsoft.com/office/drawing/2014/chart" uri="{C3380CC4-5D6E-409C-BE32-E72D297353CC}">
              <c16:uniqueId val="{0000000D-74EE-483E-9768-86045A8FA1CB}"/>
            </c:ext>
          </c:extLst>
        </c:ser>
        <c:dLbls>
          <c:showLegendKey val="0"/>
          <c:showVal val="0"/>
          <c:showCatName val="0"/>
          <c:showSerName val="0"/>
          <c:showPercent val="0"/>
          <c:showBubbleSize val="0"/>
        </c:dLbls>
        <c:axId val="370710896"/>
        <c:axId val="370711680"/>
      </c:scatterChart>
      <c:valAx>
        <c:axId val="370710896"/>
        <c:scaling>
          <c:orientation val="minMax"/>
        </c:scaling>
        <c:delete val="0"/>
        <c:axPos val="b"/>
        <c:numFmt formatCode="General" sourceLinked="1"/>
        <c:majorTickMark val="none"/>
        <c:minorTickMark val="none"/>
        <c:tickLblPos val="none"/>
        <c:crossAx val="370711680"/>
        <c:crossesAt val="2.5000000000000005E-2"/>
        <c:crossBetween val="midCat"/>
      </c:valAx>
      <c:valAx>
        <c:axId val="370711680"/>
        <c:scaling>
          <c:orientation val="minMax"/>
          <c:max val="0.38000000000000006"/>
          <c:min val="-0.48000000000000004"/>
        </c:scaling>
        <c:delete val="0"/>
        <c:axPos val="l"/>
        <c:numFmt formatCode="General" sourceLinked="1"/>
        <c:majorTickMark val="none"/>
        <c:minorTickMark val="none"/>
        <c:tickLblPos val="none"/>
        <c:crossAx val="370710896"/>
        <c:crossesAt val="5.000000000000001E-2"/>
        <c:crossBetween val="midCat"/>
      </c:valAx>
      <c:spPr>
        <a:noFill/>
        <a:ln w="25400">
          <a:noFill/>
        </a:ln>
      </c:spPr>
    </c:plotArea>
    <c:plotVisOnly val="1"/>
    <c:dispBlanksAs val="gap"/>
    <c:showDLblsOverMax val="0"/>
  </c:chart>
  <c:spPr>
    <a:ln>
      <a:noFill/>
    </a:ln>
  </c:spPr>
  <c:txPr>
    <a:bodyPr/>
    <a:lstStyle/>
    <a:p>
      <a:pPr>
        <a:defRPr sz="2000"/>
      </a:pPr>
      <a:endParaRPr lang="en-US"/>
    </a:p>
  </c:txPr>
  <c:externalData r:id="rId1">
    <c:autoUpdate val="0"/>
  </c:externalData>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279160312681779E-2"/>
          <c:y val="1.8247077279784626E-2"/>
          <c:w val="0.92144567513661335"/>
          <c:h val="0.89051753632129227"/>
        </c:manualLayout>
      </c:layout>
      <c:scatterChart>
        <c:scatterStyle val="smoothMarker"/>
        <c:varyColors val="0"/>
        <c:ser>
          <c:idx val="2"/>
          <c:order val="0"/>
          <c:spPr>
            <a:ln w="25400" cap="flat" cmpd="sng" algn="ctr">
              <a:solidFill>
                <a:schemeClr val="dk1"/>
              </a:solidFill>
              <a:prstDash val="solid"/>
            </a:ln>
            <a:effectLst/>
          </c:spPr>
          <c:marker>
            <c:symbol val="none"/>
          </c:marker>
          <c:xVal>
            <c:numRef>
              <c:f>'Seoyoung (4)'!$C$113:$C$217</c:f>
              <c:numCache>
                <c:formatCode>General</c:formatCode>
                <c:ptCount val="105"/>
                <c:pt idx="0">
                  <c:v>0.05</c:v>
                </c:pt>
                <c:pt idx="1">
                  <c:v>0.28708133971291999</c:v>
                </c:pt>
                <c:pt idx="2">
                  <c:v>0.47846889952152999</c:v>
                </c:pt>
                <c:pt idx="3">
                  <c:v>0.66985645933014404</c:v>
                </c:pt>
                <c:pt idx="4">
                  <c:v>0.86124401913875603</c:v>
                </c:pt>
                <c:pt idx="5">
                  <c:v>1.0526315789473699</c:v>
                </c:pt>
                <c:pt idx="6">
                  <c:v>1.24401913875598</c:v>
                </c:pt>
                <c:pt idx="7">
                  <c:v>1.4354066985645919</c:v>
                </c:pt>
                <c:pt idx="8">
                  <c:v>1.626794258373206</c:v>
                </c:pt>
                <c:pt idx="9">
                  <c:v>1.8181818181818159</c:v>
                </c:pt>
                <c:pt idx="10">
                  <c:v>2.0095693779904402</c:v>
                </c:pt>
                <c:pt idx="11">
                  <c:v>2.2009569377990399</c:v>
                </c:pt>
                <c:pt idx="12">
                  <c:v>2.39234449760766</c:v>
                </c:pt>
                <c:pt idx="13">
                  <c:v>2.5837320574162601</c:v>
                </c:pt>
                <c:pt idx="14">
                  <c:v>2.7751196172248802</c:v>
                </c:pt>
                <c:pt idx="15">
                  <c:v>2.9665071770334999</c:v>
                </c:pt>
                <c:pt idx="16">
                  <c:v>3.1578947368421</c:v>
                </c:pt>
                <c:pt idx="17">
                  <c:v>3.3492822966507201</c:v>
                </c:pt>
                <c:pt idx="18">
                  <c:v>3.5406698564593402</c:v>
                </c:pt>
                <c:pt idx="19">
                  <c:v>3.7320574162679399</c:v>
                </c:pt>
                <c:pt idx="20">
                  <c:v>3.92344497607656</c:v>
                </c:pt>
                <c:pt idx="21">
                  <c:v>4.1148325358851601</c:v>
                </c:pt>
                <c:pt idx="22">
                  <c:v>4.3062200956937797</c:v>
                </c:pt>
                <c:pt idx="23">
                  <c:v>4.4976076555024003</c:v>
                </c:pt>
                <c:pt idx="24">
                  <c:v>4.6889952153110004</c:v>
                </c:pt>
                <c:pt idx="25">
                  <c:v>4.88038277511962</c:v>
                </c:pt>
                <c:pt idx="26">
                  <c:v>5.0717703349282202</c:v>
                </c:pt>
                <c:pt idx="27">
                  <c:v>5.2631578947368398</c:v>
                </c:pt>
                <c:pt idx="28">
                  <c:v>5.4545454545454604</c:v>
                </c:pt>
                <c:pt idx="29">
                  <c:v>5.6459330143540596</c:v>
                </c:pt>
                <c:pt idx="30">
                  <c:v>5.8373205741626801</c:v>
                </c:pt>
                <c:pt idx="31">
                  <c:v>6.0287081339712998</c:v>
                </c:pt>
                <c:pt idx="32">
                  <c:v>6.2200956937798999</c:v>
                </c:pt>
                <c:pt idx="33">
                  <c:v>6.4114832535885196</c:v>
                </c:pt>
                <c:pt idx="34">
                  <c:v>6.6028708133971197</c:v>
                </c:pt>
                <c:pt idx="35">
                  <c:v>6.7942583732057402</c:v>
                </c:pt>
                <c:pt idx="36">
                  <c:v>6.9856459330143599</c:v>
                </c:pt>
                <c:pt idx="37">
                  <c:v>7.17703349282296</c:v>
                </c:pt>
                <c:pt idx="38">
                  <c:v>7.3684210526315796</c:v>
                </c:pt>
                <c:pt idx="39">
                  <c:v>7.5598086124402002</c:v>
                </c:pt>
                <c:pt idx="40">
                  <c:v>7.7511961722488003</c:v>
                </c:pt>
                <c:pt idx="41">
                  <c:v>7.94258373205742</c:v>
                </c:pt>
                <c:pt idx="42">
                  <c:v>8.1339712918660201</c:v>
                </c:pt>
                <c:pt idx="43">
                  <c:v>8.3253588516746397</c:v>
                </c:pt>
                <c:pt idx="44">
                  <c:v>8.5167464114832594</c:v>
                </c:pt>
                <c:pt idx="45">
                  <c:v>8.7081339712918595</c:v>
                </c:pt>
                <c:pt idx="46">
                  <c:v>8.8995215311004792</c:v>
                </c:pt>
                <c:pt idx="47">
                  <c:v>9.0909090909090793</c:v>
                </c:pt>
                <c:pt idx="48">
                  <c:v>9.2822966507177007</c:v>
                </c:pt>
                <c:pt idx="49">
                  <c:v>9.4736842105263204</c:v>
                </c:pt>
                <c:pt idx="50">
                  <c:v>9.6650717703349205</c:v>
                </c:pt>
                <c:pt idx="51">
                  <c:v>9.8564593301435401</c:v>
                </c:pt>
                <c:pt idx="52">
                  <c:v>10.04784688995216</c:v>
                </c:pt>
                <c:pt idx="53">
                  <c:v>10.23923444976076</c:v>
                </c:pt>
                <c:pt idx="54">
                  <c:v>10.43062200956938</c:v>
                </c:pt>
                <c:pt idx="55">
                  <c:v>10.622009569377999</c:v>
                </c:pt>
                <c:pt idx="56">
                  <c:v>10.813397129186599</c:v>
                </c:pt>
                <c:pt idx="57">
                  <c:v>11.004784688995221</c:v>
                </c:pt>
                <c:pt idx="58">
                  <c:v>11.196172248803819</c:v>
                </c:pt>
                <c:pt idx="59">
                  <c:v>11.387559808612441</c:v>
                </c:pt>
                <c:pt idx="60">
                  <c:v>11.57894736842106</c:v>
                </c:pt>
                <c:pt idx="61">
                  <c:v>11.77033492822966</c:v>
                </c:pt>
                <c:pt idx="62">
                  <c:v>11.96172248803828</c:v>
                </c:pt>
                <c:pt idx="63">
                  <c:v>12.15311004784688</c:v>
                </c:pt>
                <c:pt idx="64">
                  <c:v>12.3444976076555</c:v>
                </c:pt>
                <c:pt idx="65">
                  <c:v>12.535885167464119</c:v>
                </c:pt>
                <c:pt idx="66">
                  <c:v>12.72727272727272</c:v>
                </c:pt>
                <c:pt idx="67">
                  <c:v>12.918660287081339</c:v>
                </c:pt>
                <c:pt idx="68">
                  <c:v>13.110047846889961</c:v>
                </c:pt>
                <c:pt idx="69">
                  <c:v>13.301435406698561</c:v>
                </c:pt>
                <c:pt idx="70">
                  <c:v>13.49282296650718</c:v>
                </c:pt>
                <c:pt idx="71">
                  <c:v>13.68421052631578</c:v>
                </c:pt>
                <c:pt idx="72">
                  <c:v>13.8755980861244</c:v>
                </c:pt>
                <c:pt idx="73">
                  <c:v>14.06698564593302</c:v>
                </c:pt>
                <c:pt idx="74">
                  <c:v>14.25837320574162</c:v>
                </c:pt>
                <c:pt idx="75">
                  <c:v>14.44976076555024</c:v>
                </c:pt>
                <c:pt idx="76">
                  <c:v>14.64114832535884</c:v>
                </c:pt>
                <c:pt idx="77">
                  <c:v>14.832535885167459</c:v>
                </c:pt>
                <c:pt idx="78">
                  <c:v>15.023923444976081</c:v>
                </c:pt>
                <c:pt idx="79">
                  <c:v>15.215311004784679</c:v>
                </c:pt>
                <c:pt idx="80">
                  <c:v>15.406698564593301</c:v>
                </c:pt>
                <c:pt idx="81">
                  <c:v>15.59808612440192</c:v>
                </c:pt>
                <c:pt idx="82">
                  <c:v>15.78947368421052</c:v>
                </c:pt>
                <c:pt idx="83">
                  <c:v>15.98086124401914</c:v>
                </c:pt>
                <c:pt idx="84">
                  <c:v>16.172248803827738</c:v>
                </c:pt>
                <c:pt idx="85">
                  <c:v>16.36363636363636</c:v>
                </c:pt>
                <c:pt idx="86">
                  <c:v>16.555023923444981</c:v>
                </c:pt>
                <c:pt idx="87">
                  <c:v>16.746411483253581</c:v>
                </c:pt>
                <c:pt idx="88">
                  <c:v>16.937799043062199</c:v>
                </c:pt>
                <c:pt idx="89">
                  <c:v>17.129186602870799</c:v>
                </c:pt>
                <c:pt idx="90">
                  <c:v>17.320574162679421</c:v>
                </c:pt>
                <c:pt idx="91">
                  <c:v>17.511961722488039</c:v>
                </c:pt>
                <c:pt idx="92">
                  <c:v>17.703349282296639</c:v>
                </c:pt>
                <c:pt idx="93">
                  <c:v>17.89473684210526</c:v>
                </c:pt>
                <c:pt idx="94">
                  <c:v>18.086124401913882</c:v>
                </c:pt>
                <c:pt idx="95">
                  <c:v>18.277511961722482</c:v>
                </c:pt>
                <c:pt idx="96">
                  <c:v>18.4688995215311</c:v>
                </c:pt>
                <c:pt idx="97">
                  <c:v>18.660287081339721</c:v>
                </c:pt>
                <c:pt idx="98">
                  <c:v>18.851674641148321</c:v>
                </c:pt>
                <c:pt idx="99">
                  <c:v>19.043062200956939</c:v>
                </c:pt>
                <c:pt idx="100">
                  <c:v>19.234449760765539</c:v>
                </c:pt>
                <c:pt idx="101">
                  <c:v>19.425837320574161</c:v>
                </c:pt>
                <c:pt idx="102">
                  <c:v>19.617224880382778</c:v>
                </c:pt>
                <c:pt idx="103">
                  <c:v>19.808612440191379</c:v>
                </c:pt>
                <c:pt idx="104">
                  <c:v>20</c:v>
                </c:pt>
              </c:numCache>
            </c:numRef>
          </c:xVal>
          <c:yVal>
            <c:numRef>
              <c:f>'Seoyoung (4)'!$F$113:$F$217</c:f>
              <c:numCache>
                <c:formatCode>General</c:formatCode>
                <c:ptCount val="105"/>
                <c:pt idx="0">
                  <c:v>2.5000000000000001E-2</c:v>
                </c:pt>
                <c:pt idx="1">
                  <c:v>3.457369588446868E-2</c:v>
                </c:pt>
                <c:pt idx="2">
                  <c:v>4.3606987063466003E-2</c:v>
                </c:pt>
                <c:pt idx="3">
                  <c:v>5.1816804163358397E-2</c:v>
                </c:pt>
                <c:pt idx="4">
                  <c:v>5.9426733129915997E-2</c:v>
                </c:pt>
                <c:pt idx="5">
                  <c:v>6.6568083764905597E-2</c:v>
                </c:pt>
                <c:pt idx="6">
                  <c:v>7.3326485805301198E-2</c:v>
                </c:pt>
                <c:pt idx="7">
                  <c:v>7.9761808442808793E-2</c:v>
                </c:pt>
                <c:pt idx="8">
                  <c:v>8.5918052515741999E-2</c:v>
                </c:pt>
                <c:pt idx="9">
                  <c:v>9.1828795914245198E-2</c:v>
                </c:pt>
                <c:pt idx="10">
                  <c:v>9.7520426906760799E-2</c:v>
                </c:pt>
                <c:pt idx="11">
                  <c:v>0.10301417914926039</c:v>
                </c:pt>
                <c:pt idx="12">
                  <c:v>0.1083274732072512</c:v>
                </c:pt>
                <c:pt idx="13">
                  <c:v>0.11347483495319199</c:v>
                </c:pt>
                <c:pt idx="14">
                  <c:v>0.1184685443604348</c:v>
                </c:pt>
                <c:pt idx="15">
                  <c:v>0.1233191061746228</c:v>
                </c:pt>
                <c:pt idx="16">
                  <c:v>0.12803559922596641</c:v>
                </c:pt>
                <c:pt idx="17">
                  <c:v>0.13262594083958201</c:v>
                </c:pt>
                <c:pt idx="18">
                  <c:v>0.13709709046637239</c:v>
                </c:pt>
                <c:pt idx="19">
                  <c:v>0.14145520891517241</c:v>
                </c:pt>
                <c:pt idx="20">
                  <c:v>0.14570578456682801</c:v>
                </c:pt>
                <c:pt idx="21">
                  <c:v>0.1498537346389768</c:v>
                </c:pt>
                <c:pt idx="22">
                  <c:v>0.15390348732676881</c:v>
                </c:pt>
                <c:pt idx="23">
                  <c:v>0.1578590490941332</c:v>
                </c:pt>
                <c:pt idx="24">
                  <c:v>0.16172406029886</c:v>
                </c:pt>
                <c:pt idx="25">
                  <c:v>0.16550184155397879</c:v>
                </c:pt>
                <c:pt idx="26">
                  <c:v>0.16919543266094561</c:v>
                </c:pt>
                <c:pt idx="27">
                  <c:v>0.1728076255327384</c:v>
                </c:pt>
                <c:pt idx="28">
                  <c:v>0.17634099221383359</c:v>
                </c:pt>
                <c:pt idx="29">
                  <c:v>0.1797979088694048</c:v>
                </c:pt>
                <c:pt idx="30">
                  <c:v>0.18318057643727281</c:v>
                </c:pt>
                <c:pt idx="31">
                  <c:v>0.1864910384984976</c:v>
                </c:pt>
                <c:pt idx="32">
                  <c:v>0.18973119681557479</c:v>
                </c:pt>
                <c:pt idx="33">
                  <c:v>0.19290282490343641</c:v>
                </c:pt>
                <c:pt idx="34">
                  <c:v>0.1960075799322992</c:v>
                </c:pt>
                <c:pt idx="35">
                  <c:v>0.19904701320874679</c:v>
                </c:pt>
                <c:pt idx="36">
                  <c:v>0.202022579439258</c:v>
                </c:pt>
                <c:pt idx="37">
                  <c:v>0.20493564494636959</c:v>
                </c:pt>
                <c:pt idx="38">
                  <c:v>0.2077874949800268</c:v>
                </c:pt>
                <c:pt idx="39">
                  <c:v>0.21057934024414721</c:v>
                </c:pt>
                <c:pt idx="40">
                  <c:v>0.2133123227398952</c:v>
                </c:pt>
                <c:pt idx="41">
                  <c:v>0.215987521011892</c:v>
                </c:pt>
                <c:pt idx="42">
                  <c:v>0.2186059548709148</c:v>
                </c:pt>
                <c:pt idx="43">
                  <c:v>0.221168589656078</c:v>
                </c:pt>
                <c:pt idx="44">
                  <c:v>0.22367634009064241</c:v>
                </c:pt>
                <c:pt idx="45">
                  <c:v>0.22613007377817801</c:v>
                </c:pt>
                <c:pt idx="46">
                  <c:v>0.22853061437951841</c:v>
                </c:pt>
                <c:pt idx="47">
                  <c:v>0.23087874450563961</c:v>
                </c:pt>
                <c:pt idx="48">
                  <c:v>0.23317520835706279</c:v>
                </c:pt>
                <c:pt idx="49">
                  <c:v>0.2354207141365332</c:v>
                </c:pt>
                <c:pt idx="50">
                  <c:v>0.2376159362584028</c:v>
                </c:pt>
                <c:pt idx="51">
                  <c:v>0.23976151737532239</c:v>
                </c:pt>
                <c:pt idx="52">
                  <c:v>0.241858070240382</c:v>
                </c:pt>
                <c:pt idx="53">
                  <c:v>0.2439061794207312</c:v>
                </c:pt>
                <c:pt idx="54">
                  <c:v>0.24590640287687041</c:v>
                </c:pt>
                <c:pt idx="55">
                  <c:v>0.24785927342020719</c:v>
                </c:pt>
                <c:pt idx="56">
                  <c:v>0.24976530006007719</c:v>
                </c:pt>
                <c:pt idx="57">
                  <c:v>0.2516249692502176</c:v>
                </c:pt>
                <c:pt idx="58">
                  <c:v>0.25343874604361161</c:v>
                </c:pt>
                <c:pt idx="59">
                  <c:v>0.25520707516367919</c:v>
                </c:pt>
                <c:pt idx="60">
                  <c:v>0.25693038199897639</c:v>
                </c:pt>
                <c:pt idx="61">
                  <c:v>0.25860907352782758</c:v>
                </c:pt>
                <c:pt idx="62">
                  <c:v>0.26024353917867682</c:v>
                </c:pt>
                <c:pt idx="63">
                  <c:v>0.26183415163137003</c:v>
                </c:pt>
                <c:pt idx="64">
                  <c:v>0.2633812675640772</c:v>
                </c:pt>
                <c:pt idx="65">
                  <c:v>0.26488522835010758</c:v>
                </c:pt>
                <c:pt idx="66">
                  <c:v>0.26634636070847639</c:v>
                </c:pt>
                <c:pt idx="67">
                  <c:v>0.26776497731171478</c:v>
                </c:pt>
                <c:pt idx="68">
                  <c:v>0.26914137735409638</c:v>
                </c:pt>
                <c:pt idx="69">
                  <c:v>0.27047584708317163</c:v>
                </c:pt>
                <c:pt idx="70">
                  <c:v>0.27176866029723162</c:v>
                </c:pt>
                <c:pt idx="71">
                  <c:v>0.27302007881109719</c:v>
                </c:pt>
                <c:pt idx="72">
                  <c:v>0.27423035289242242</c:v>
                </c:pt>
                <c:pt idx="73">
                  <c:v>0.27539972167050319</c:v>
                </c:pt>
                <c:pt idx="74">
                  <c:v>0.2765284135194172</c:v>
                </c:pt>
                <c:pt idx="75">
                  <c:v>0.27761664641716838</c:v>
                </c:pt>
                <c:pt idx="76">
                  <c:v>0.27866462828236038</c:v>
                </c:pt>
                <c:pt idx="77">
                  <c:v>0.27967255728980323</c:v>
                </c:pt>
                <c:pt idx="78">
                  <c:v>0.28064062216633923</c:v>
                </c:pt>
                <c:pt idx="79">
                  <c:v>0.28156900246806682</c:v>
                </c:pt>
                <c:pt idx="80">
                  <c:v>0.28245786884004442</c:v>
                </c:pt>
                <c:pt idx="81">
                  <c:v>0.28330738325947041</c:v>
                </c:pt>
                <c:pt idx="82">
                  <c:v>0.28411769926325198</c:v>
                </c:pt>
                <c:pt idx="83">
                  <c:v>0.284888962160804</c:v>
                </c:pt>
                <c:pt idx="84">
                  <c:v>0.28562130923284318</c:v>
                </c:pt>
                <c:pt idx="85">
                  <c:v>0.28631486991689242</c:v>
                </c:pt>
                <c:pt idx="86">
                  <c:v>0.2869697659801424</c:v>
                </c:pt>
                <c:pt idx="87">
                  <c:v>0.28758611168026438</c:v>
                </c:pt>
                <c:pt idx="88">
                  <c:v>0.28816401391472318</c:v>
                </c:pt>
                <c:pt idx="89">
                  <c:v>0.28870357235909122</c:v>
                </c:pt>
                <c:pt idx="90">
                  <c:v>0.28920487959481722</c:v>
                </c:pt>
                <c:pt idx="91">
                  <c:v>0.28966802122686919</c:v>
                </c:pt>
                <c:pt idx="92">
                  <c:v>0.29009307599163281</c:v>
                </c:pt>
                <c:pt idx="93">
                  <c:v>0.29048011585540279</c:v>
                </c:pt>
                <c:pt idx="94">
                  <c:v>0.29082920610378482</c:v>
                </c:pt>
                <c:pt idx="95">
                  <c:v>0.2911404054222852</c:v>
                </c:pt>
                <c:pt idx="96">
                  <c:v>0.29141376596833479</c:v>
                </c:pt>
                <c:pt idx="97">
                  <c:v>0.29164933343497201</c:v>
                </c:pt>
                <c:pt idx="98">
                  <c:v>0.29184714710638121</c:v>
                </c:pt>
                <c:pt idx="99">
                  <c:v>0.29200723990544719</c:v>
                </c:pt>
                <c:pt idx="100">
                  <c:v>0.29212963843347839</c:v>
                </c:pt>
                <c:pt idx="101">
                  <c:v>0.29221436300220838</c:v>
                </c:pt>
                <c:pt idx="102">
                  <c:v>0.29226142765818242</c:v>
                </c:pt>
                <c:pt idx="103">
                  <c:v>0.29227084019959038</c:v>
                </c:pt>
                <c:pt idx="104">
                  <c:v>0.29228399999999999</c:v>
                </c:pt>
              </c:numCache>
            </c:numRef>
          </c:yVal>
          <c:smooth val="1"/>
          <c:extLst xmlns:c16r2="http://schemas.microsoft.com/office/drawing/2015/06/chart">
            <c:ext xmlns:c16="http://schemas.microsoft.com/office/drawing/2014/chart" uri="{C3380CC4-5D6E-409C-BE32-E72D297353CC}">
              <c16:uniqueId val="{00000000-3EEA-4DC6-AFA3-3C27019290E8}"/>
            </c:ext>
          </c:extLst>
        </c:ser>
        <c:ser>
          <c:idx val="1"/>
          <c:order val="1"/>
          <c:spPr>
            <a:ln>
              <a:solidFill>
                <a:sysClr val="windowText" lastClr="000000"/>
              </a:solidFill>
              <a:prstDash val="sysDash"/>
            </a:ln>
          </c:spPr>
          <c:marker>
            <c:symbol val="none"/>
          </c:marker>
          <c:dLbls>
            <c:dLbl>
              <c:idx val="0"/>
              <c:layout>
                <c:manualLayout>
                  <c:x val="-3.0941185839461614E-2"/>
                  <c:y val="0"/>
                </c:manualLayout>
              </c:layout>
              <c:tx>
                <c:rich>
                  <a:bodyPr/>
                  <a:lstStyle/>
                  <a:p>
                    <a:r>
                      <a:rPr lang="en-US"/>
                      <a:t>80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1-3EEA-4DC6-AFA3-3C27019290E8}"/>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2-3EEA-4DC6-AFA3-3C27019290E8}"/>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(4)'!$I$4:$I$5</c:f>
              <c:numCache>
                <c:formatCode>General</c:formatCode>
                <c:ptCount val="2"/>
                <c:pt idx="0">
                  <c:v>0</c:v>
                </c:pt>
                <c:pt idx="1">
                  <c:v>5.0717703349282202</c:v>
                </c:pt>
              </c:numCache>
            </c:numRef>
          </c:xVal>
          <c:yVal>
            <c:numRef>
              <c:f>'Seoyoung (4)'!$J$4:$J$5</c:f>
              <c:numCache>
                <c:formatCode>General</c:formatCode>
                <c:ptCount val="2"/>
                <c:pt idx="0">
                  <c:v>0.16919543266094561</c:v>
                </c:pt>
                <c:pt idx="1">
                  <c:v>0.16919543266094561</c:v>
                </c:pt>
              </c:numCache>
            </c:numRef>
          </c:yVal>
          <c:smooth val="1"/>
          <c:extLst xmlns:c16r2="http://schemas.microsoft.com/office/drawing/2015/06/chart">
            <c:ext xmlns:c16="http://schemas.microsoft.com/office/drawing/2014/chart" uri="{C3380CC4-5D6E-409C-BE32-E72D297353CC}">
              <c16:uniqueId val="{00000003-3EEA-4DC6-AFA3-3C27019290E8}"/>
            </c:ext>
          </c:extLst>
        </c:ser>
        <c:ser>
          <c:idx val="3"/>
          <c:order val="2"/>
          <c:spPr>
            <a:ln>
              <a:solidFill>
                <a:sysClr val="windowText" lastClr="000000"/>
              </a:solidFill>
              <a:prstDash val="sysDash"/>
            </a:ln>
          </c:spPr>
          <c:marker>
            <c:symbol val="none"/>
          </c:marker>
          <c:dLbls>
            <c:dLbl>
              <c:idx val="0"/>
              <c:layout>
                <c:manualLayout>
                  <c:x val="-9.0498828512895632E-2"/>
                  <c:y val="3.687238629924651E-2"/>
                </c:manualLayout>
              </c:layout>
              <c:tx>
                <c:rich>
                  <a:bodyPr/>
                  <a:lstStyle/>
                  <a:p>
                    <a:r>
                      <a:rPr lang="en-US">
                        <a:latin typeface="+mn-lt"/>
                      </a:rPr>
                      <a:t>$10,000</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4-3EEA-4DC6-AFA3-3C27019290E8}"/>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5-3EEA-4DC6-AFA3-3C27019290E8}"/>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(4)'!$I$7:$I$8</c:f>
              <c:numCache>
                <c:formatCode>General</c:formatCode>
                <c:ptCount val="2"/>
                <c:pt idx="0">
                  <c:v>5.0717703349282202</c:v>
                </c:pt>
                <c:pt idx="1">
                  <c:v>5.0717703349282202</c:v>
                </c:pt>
              </c:numCache>
            </c:numRef>
          </c:xVal>
          <c:yVal>
            <c:numRef>
              <c:f>'Seoyoung (4)'!$J$7:$J$8</c:f>
              <c:numCache>
                <c:formatCode>General</c:formatCode>
                <c:ptCount val="2"/>
                <c:pt idx="0">
                  <c:v>2.5000000000000001E-2</c:v>
                </c:pt>
                <c:pt idx="1">
                  <c:v>0.16919543266094561</c:v>
                </c:pt>
              </c:numCache>
            </c:numRef>
          </c:yVal>
          <c:smooth val="1"/>
          <c:extLst xmlns:c16r2="http://schemas.microsoft.com/office/drawing/2015/06/chart">
            <c:ext xmlns:c16="http://schemas.microsoft.com/office/drawing/2014/chart" uri="{C3380CC4-5D6E-409C-BE32-E72D297353CC}">
              <c16:uniqueId val="{00000006-3EEA-4DC6-AFA3-3C27019290E8}"/>
            </c:ext>
          </c:extLst>
        </c:ser>
        <c:ser>
          <c:idx val="7"/>
          <c:order val="3"/>
          <c:spPr>
            <a:ln>
              <a:solidFill>
                <a:sysClr val="windowText" lastClr="000000"/>
              </a:solidFill>
              <a:prstDash val="sysDash"/>
            </a:ln>
          </c:spPr>
          <c:marker>
            <c:symbol val="none"/>
          </c:marker>
          <c:dLbls>
            <c:dLbl>
              <c:idx val="0"/>
              <c:layout>
                <c:manualLayout>
                  <c:x val="-3.9080583003939837E-2"/>
                  <c:y val="3.6872565896464003E-2"/>
                </c:manualLayout>
              </c:layout>
              <c:tx>
                <c:rich>
                  <a:bodyPr/>
                  <a:lstStyle/>
                  <a:p>
                    <a:r>
                      <a:rPr lang="en-US">
                        <a:latin typeface="+mn-lt"/>
                      </a:rPr>
                      <a:t>$30,000</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7-3EEA-4DC6-AFA3-3C27019290E8}"/>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8-3EEA-4DC6-AFA3-3C27019290E8}"/>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(4)'!$M$7:$M$8</c:f>
              <c:numCache>
                <c:formatCode>General</c:formatCode>
                <c:ptCount val="2"/>
                <c:pt idx="0">
                  <c:v>15.023923444976081</c:v>
                </c:pt>
                <c:pt idx="1">
                  <c:v>15.023923444976081</c:v>
                </c:pt>
              </c:numCache>
            </c:numRef>
          </c:xVal>
          <c:yVal>
            <c:numRef>
              <c:f>'Seoyoung (4)'!$N$7:$N$8</c:f>
              <c:numCache>
                <c:formatCode>General</c:formatCode>
                <c:ptCount val="2"/>
                <c:pt idx="0">
                  <c:v>2.5000000000000001E-2</c:v>
                </c:pt>
                <c:pt idx="1">
                  <c:v>0.28064062216633923</c:v>
                </c:pt>
              </c:numCache>
            </c:numRef>
          </c:yVal>
          <c:smooth val="1"/>
          <c:extLst xmlns:c16r2="http://schemas.microsoft.com/office/drawing/2015/06/chart">
            <c:ext xmlns:c16="http://schemas.microsoft.com/office/drawing/2014/chart" uri="{C3380CC4-5D6E-409C-BE32-E72D297353CC}">
              <c16:uniqueId val="{00000009-3EEA-4DC6-AFA3-3C27019290E8}"/>
            </c:ext>
          </c:extLst>
        </c:ser>
        <c:ser>
          <c:idx val="8"/>
          <c:order val="4"/>
          <c:tx>
            <c:strRef>
              <c:f>'Seoyoung (4)'!$O$4:$O$5</c:f>
              <c:strCache>
                <c:ptCount val="2"/>
                <c:pt idx="0">
                  <c:v>0</c:v>
                </c:pt>
                <c:pt idx="1">
                  <c:v>20</c:v>
                </c:pt>
              </c:strCache>
            </c:strRef>
          </c:tx>
          <c:spPr>
            <a:ln>
              <a:solidFill>
                <a:sysClr val="windowText" lastClr="000000"/>
              </a:solidFill>
              <a:prstDash val="sysDash"/>
            </a:ln>
          </c:spPr>
          <c:marker>
            <c:symbol val="none"/>
          </c:marker>
          <c:dLbls>
            <c:dLbl>
              <c:idx val="0"/>
              <c:layout>
                <c:manualLayout>
                  <c:x val="-3.8361801364819842E-2"/>
                  <c:y val="0"/>
                </c:manualLayout>
              </c:layout>
              <c:tx>
                <c:rich>
                  <a:bodyPr/>
                  <a:lstStyle/>
                  <a:p>
                    <a:r>
                      <a:rPr lang="en-US"/>
                      <a:t>338</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A-3EEA-4DC6-AFA3-3C27019290E8}"/>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0B-3EEA-4DC6-AFA3-3C27019290E8}"/>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(4)'!$O$4:$O$5</c:f>
              <c:numCache>
                <c:formatCode>General</c:formatCode>
                <c:ptCount val="2"/>
                <c:pt idx="0">
                  <c:v>0</c:v>
                </c:pt>
                <c:pt idx="1">
                  <c:v>20</c:v>
                </c:pt>
              </c:numCache>
            </c:numRef>
          </c:xVal>
          <c:yVal>
            <c:numRef>
              <c:f>'Seoyoung (4)'!$P$4:$P$5</c:f>
              <c:numCache>
                <c:formatCode>General</c:formatCode>
                <c:ptCount val="2"/>
                <c:pt idx="0">
                  <c:v>0.29228399999999999</c:v>
                </c:pt>
                <c:pt idx="1">
                  <c:v>0.29228399999999999</c:v>
                </c:pt>
              </c:numCache>
            </c:numRef>
          </c:yVal>
          <c:smooth val="1"/>
          <c:extLst xmlns:c16r2="http://schemas.microsoft.com/office/drawing/2015/06/chart">
            <c:ext xmlns:c16="http://schemas.microsoft.com/office/drawing/2014/chart" uri="{C3380CC4-5D6E-409C-BE32-E72D297353CC}">
              <c16:uniqueId val="{0000000C-3EEA-4DC6-AFA3-3C27019290E8}"/>
            </c:ext>
          </c:extLst>
        </c:ser>
        <c:ser>
          <c:idx val="9"/>
          <c:order val="5"/>
          <c:spPr>
            <a:ln>
              <a:solidFill>
                <a:sysClr val="windowText" lastClr="000000"/>
              </a:solidFill>
              <a:prstDash val="sysDash"/>
            </a:ln>
          </c:spPr>
          <c:marker>
            <c:symbol val="none"/>
          </c:marker>
          <c:xVal>
            <c:numRef>
              <c:f>'Seoyoung (4)'!$O$7:$O$8</c:f>
              <c:numCache>
                <c:formatCode>General</c:formatCode>
                <c:ptCount val="2"/>
                <c:pt idx="0">
                  <c:v>20</c:v>
                </c:pt>
                <c:pt idx="1">
                  <c:v>20</c:v>
                </c:pt>
              </c:numCache>
            </c:numRef>
          </c:xVal>
          <c:yVal>
            <c:numRef>
              <c:f>'Seoyoung (4)'!$P$7:$P$8</c:f>
              <c:numCache>
                <c:formatCode>General</c:formatCode>
                <c:ptCount val="2"/>
                <c:pt idx="0">
                  <c:v>2.5000000000000001E-2</c:v>
                </c:pt>
                <c:pt idx="1">
                  <c:v>0.29228399999999999</c:v>
                </c:pt>
              </c:numCache>
            </c:numRef>
          </c:yVal>
          <c:smooth val="1"/>
          <c:extLst xmlns:c16r2="http://schemas.microsoft.com/office/drawing/2015/06/chart">
            <c:ext xmlns:c16="http://schemas.microsoft.com/office/drawing/2014/chart" uri="{C3380CC4-5D6E-409C-BE32-E72D297353CC}">
              <c16:uniqueId val="{0000000F-3EEA-4DC6-AFA3-3C27019290E8}"/>
            </c:ext>
          </c:extLst>
        </c:ser>
        <c:ser>
          <c:idx val="10"/>
          <c:order val="6"/>
          <c:spPr>
            <a:ln>
              <a:solidFill>
                <a:sysClr val="windowText" lastClr="000000"/>
              </a:solidFill>
              <a:prstDash val="sysDash"/>
            </a:ln>
          </c:spPr>
          <c:marker>
            <c:symbol val="none"/>
          </c:marker>
          <c:dLbls>
            <c:dLbl>
              <c:idx val="0"/>
              <c:tx>
                <c:rich>
                  <a:bodyPr/>
                  <a:lstStyle/>
                  <a:p>
                    <a:r>
                      <a:rPr lang="en-US"/>
                      <a:t>357</a:t>
                    </a:r>
                  </a:p>
                </c:rich>
              </c:tx>
              <c:dLblPos val="l"/>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0-3EEA-4DC6-AFA3-3C27019290E8}"/>
                </c:ext>
                <c:ext xmlns:c15="http://schemas.microsoft.com/office/drawing/2012/chart" uri="{CE6537A1-D6FC-4f65-9D91-7224C49458BB}"/>
              </c:extLst>
            </c:dLbl>
            <c:dLbl>
              <c:idx val="1"/>
              <c:delete val="1"/>
              <c:extLst xmlns:c16r2="http://schemas.microsoft.com/office/drawing/2015/06/chart">
                <c:ext xmlns:c16="http://schemas.microsoft.com/office/drawing/2014/chart" uri="{C3380CC4-5D6E-409C-BE32-E72D297353CC}">
                  <c16:uniqueId val="{00000011-3EEA-4DC6-AFA3-3C27019290E8}"/>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(4)'!$Q$4:$Q$5</c:f>
              <c:numCache>
                <c:formatCode>General</c:formatCode>
                <c:ptCount val="2"/>
                <c:pt idx="0">
                  <c:v>0</c:v>
                </c:pt>
                <c:pt idx="1">
                  <c:v>10.04784688995216</c:v>
                </c:pt>
              </c:numCache>
            </c:numRef>
          </c:xVal>
          <c:yVal>
            <c:numRef>
              <c:f>'Seoyoung (4)'!$R$4:$R$5</c:f>
              <c:numCache>
                <c:formatCode>General</c:formatCode>
                <c:ptCount val="2"/>
                <c:pt idx="0">
                  <c:v>0.241858070240382</c:v>
                </c:pt>
                <c:pt idx="1">
                  <c:v>0.241858070240382</c:v>
                </c:pt>
              </c:numCache>
            </c:numRef>
          </c:yVal>
          <c:smooth val="1"/>
          <c:extLst xmlns:c16r2="http://schemas.microsoft.com/office/drawing/2015/06/chart">
            <c:ext xmlns:c16="http://schemas.microsoft.com/office/drawing/2014/chart" uri="{C3380CC4-5D6E-409C-BE32-E72D297353CC}">
              <c16:uniqueId val="{00000012-3EEA-4DC6-AFA3-3C27019290E8}"/>
            </c:ext>
          </c:extLst>
        </c:ser>
        <c:ser>
          <c:idx val="11"/>
          <c:order val="7"/>
          <c:spPr>
            <a:ln>
              <a:solidFill>
                <a:sysClr val="windowText" lastClr="000000"/>
              </a:solidFill>
              <a:prstDash val="sysDash"/>
            </a:ln>
          </c:spPr>
          <c:marker>
            <c:symbol val="none"/>
          </c:marker>
          <c:dLbls>
            <c:dLbl>
              <c:idx val="0"/>
              <c:layout>
                <c:manualLayout>
                  <c:x val="-4.0578478296110602E-2"/>
                  <c:y val="4.1444392660579948E-2"/>
                </c:manualLayout>
              </c:layout>
              <c:tx>
                <c:rich>
                  <a:bodyPr/>
                  <a:lstStyle/>
                  <a:p>
                    <a:r>
                      <a:rPr lang="en-US">
                        <a:latin typeface="+mn-lt"/>
                      </a:rPr>
                      <a:t>$20,000</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3-3EEA-4DC6-AFA3-3C27019290E8}"/>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4-3EEA-4DC6-AFA3-3C27019290E8}"/>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(4)'!$Q$7:$Q$8</c:f>
              <c:numCache>
                <c:formatCode>General</c:formatCode>
                <c:ptCount val="2"/>
                <c:pt idx="0">
                  <c:v>10.04784688995216</c:v>
                </c:pt>
                <c:pt idx="1">
                  <c:v>10.04784688995216</c:v>
                </c:pt>
              </c:numCache>
            </c:numRef>
          </c:xVal>
          <c:yVal>
            <c:numRef>
              <c:f>'Seoyoung (4)'!$R$7:$R$8</c:f>
              <c:numCache>
                <c:formatCode>General</c:formatCode>
                <c:ptCount val="2"/>
                <c:pt idx="0">
                  <c:v>2.5000000000000001E-2</c:v>
                </c:pt>
                <c:pt idx="1">
                  <c:v>0.241858070240382</c:v>
                </c:pt>
              </c:numCache>
            </c:numRef>
          </c:yVal>
          <c:smooth val="1"/>
          <c:extLst xmlns:c16r2="http://schemas.microsoft.com/office/drawing/2015/06/chart">
            <c:ext xmlns:c16="http://schemas.microsoft.com/office/drawing/2014/chart" uri="{C3380CC4-5D6E-409C-BE32-E72D297353CC}">
              <c16:uniqueId val="{00000015-3EEA-4DC6-AFA3-3C27019290E8}"/>
            </c:ext>
          </c:extLst>
        </c:ser>
        <c:ser>
          <c:idx val="0"/>
          <c:order val="8"/>
          <c:spPr>
            <a:ln>
              <a:solidFill>
                <a:sysClr val="windowText" lastClr="000000"/>
              </a:solidFill>
              <a:prstDash val="sysDash"/>
            </a:ln>
          </c:spPr>
          <c:marker>
            <c:symbol val="none"/>
          </c:marker>
          <c:xVal>
            <c:numRef>
              <c:f>'Seoyoung (4)'!$M$4:$M$5</c:f>
              <c:numCache>
                <c:formatCode>General</c:formatCode>
                <c:ptCount val="2"/>
                <c:pt idx="0">
                  <c:v>0</c:v>
                </c:pt>
                <c:pt idx="1">
                  <c:v>15.023923444976081</c:v>
                </c:pt>
              </c:numCache>
            </c:numRef>
          </c:xVal>
          <c:yVal>
            <c:numRef>
              <c:f>'Seoyoung (4)'!$N$4:$N$5</c:f>
              <c:numCache>
                <c:formatCode>General</c:formatCode>
                <c:ptCount val="2"/>
                <c:pt idx="0">
                  <c:v>0.28064062216633923</c:v>
                </c:pt>
                <c:pt idx="1">
                  <c:v>0.28064062216633923</c:v>
                </c:pt>
              </c:numCache>
            </c:numRef>
          </c:yVal>
          <c:smooth val="1"/>
          <c:extLst xmlns:c16r2="http://schemas.microsoft.com/office/drawing/2015/06/chart">
            <c:ext xmlns:c16="http://schemas.microsoft.com/office/drawing/2014/chart" uri="{C3380CC4-5D6E-409C-BE32-E72D297353CC}">
              <c16:uniqueId val="{00000016-3EEA-4DC6-AFA3-3C27019290E8}"/>
            </c:ext>
          </c:extLst>
        </c:ser>
        <c:ser>
          <c:idx val="4"/>
          <c:order val="9"/>
          <c:spPr>
            <a:ln>
              <a:solidFill>
                <a:sysClr val="windowText" lastClr="000000"/>
              </a:solidFill>
              <a:prstDash val="sysDash"/>
            </a:ln>
          </c:spPr>
          <c:marker>
            <c:symbol val="none"/>
          </c:marker>
          <c:xVal>
            <c:numRef>
              <c:f>'Seoyoung (4)'!$T$5:$T$6</c:f>
              <c:numCache>
                <c:formatCode>General</c:formatCode>
                <c:ptCount val="2"/>
                <c:pt idx="0">
                  <c:v>0</c:v>
                </c:pt>
                <c:pt idx="1">
                  <c:v>7.5598086124402002</c:v>
                </c:pt>
              </c:numCache>
            </c:numRef>
          </c:xVal>
          <c:yVal>
            <c:numRef>
              <c:f>'Seoyoung (4)'!$U$5:$U$6</c:f>
              <c:numCache>
                <c:formatCode>General</c:formatCode>
                <c:ptCount val="2"/>
                <c:pt idx="0">
                  <c:v>0.21057934024414721</c:v>
                </c:pt>
                <c:pt idx="1">
                  <c:v>0.21057934024414721</c:v>
                </c:pt>
              </c:numCache>
            </c:numRef>
          </c:yVal>
          <c:smooth val="1"/>
          <c:extLst xmlns:c16r2="http://schemas.microsoft.com/office/drawing/2015/06/chart">
            <c:ext xmlns:c16="http://schemas.microsoft.com/office/drawing/2014/chart" uri="{C3380CC4-5D6E-409C-BE32-E72D297353CC}">
              <c16:uniqueId val="{00000017-3EEA-4DC6-AFA3-3C27019290E8}"/>
            </c:ext>
          </c:extLst>
        </c:ser>
        <c:ser>
          <c:idx val="5"/>
          <c:order val="10"/>
          <c:spPr>
            <a:ln>
              <a:solidFill>
                <a:sysClr val="windowText" lastClr="000000"/>
              </a:solidFill>
              <a:prstDash val="sysDash"/>
            </a:ln>
          </c:spPr>
          <c:marker>
            <c:symbol val="none"/>
          </c:marker>
          <c:dLbls>
            <c:dLbl>
              <c:idx val="0"/>
              <c:layout>
                <c:manualLayout>
                  <c:x val="-6.416401489545015E-2"/>
                  <c:y val="4.3003476104141243E-2"/>
                </c:manualLayout>
              </c:layout>
              <c:tx>
                <c:rich>
                  <a:bodyPr/>
                  <a:lstStyle/>
                  <a:p>
                    <a:r>
                      <a:rPr lang="en-US">
                        <a:latin typeface="+mn-lt"/>
                      </a:rPr>
                      <a:t>$15,000</a:t>
                    </a:r>
                    <a:endParaRPr lang="en-US"/>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8-3EEA-4DC6-AFA3-3C27019290E8}"/>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9-3EEA-4DC6-AFA3-3C27019290E8}"/>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(4)'!$T$8:$T$9</c:f>
              <c:numCache>
                <c:formatCode>General</c:formatCode>
                <c:ptCount val="2"/>
                <c:pt idx="0">
                  <c:v>7.5598086124402002</c:v>
                </c:pt>
                <c:pt idx="1">
                  <c:v>7.5598086124402002</c:v>
                </c:pt>
              </c:numCache>
            </c:numRef>
          </c:xVal>
          <c:yVal>
            <c:numRef>
              <c:f>'Seoyoung (4)'!$U$8:$U$9</c:f>
              <c:numCache>
                <c:formatCode>General</c:formatCode>
                <c:ptCount val="2"/>
                <c:pt idx="0">
                  <c:v>2.5000000000000001E-2</c:v>
                </c:pt>
                <c:pt idx="1">
                  <c:v>0.21057934024414721</c:v>
                </c:pt>
              </c:numCache>
            </c:numRef>
          </c:yVal>
          <c:smooth val="1"/>
          <c:extLst xmlns:c16r2="http://schemas.microsoft.com/office/drawing/2015/06/chart">
            <c:ext xmlns:c16="http://schemas.microsoft.com/office/drawing/2014/chart" uri="{C3380CC4-5D6E-409C-BE32-E72D297353CC}">
              <c16:uniqueId val="{0000001A-3EEA-4DC6-AFA3-3C27019290E8}"/>
            </c:ext>
          </c:extLst>
        </c:ser>
        <c:dLbls>
          <c:showLegendKey val="0"/>
          <c:showVal val="0"/>
          <c:showCatName val="0"/>
          <c:showSerName val="0"/>
          <c:showPercent val="0"/>
          <c:showBubbleSize val="0"/>
        </c:dLbls>
        <c:axId val="370715208"/>
        <c:axId val="370715600"/>
      </c:scatterChart>
      <c:valAx>
        <c:axId val="370715208"/>
        <c:scaling>
          <c:orientation val="minMax"/>
          <c:max val="21.95"/>
          <c:min val="5.000000000000001E-2"/>
        </c:scaling>
        <c:delete val="0"/>
        <c:axPos val="b"/>
        <c:title>
          <c:tx>
            <c:rich>
              <a:bodyPr/>
              <a:lstStyle/>
              <a:p>
                <a:pPr>
                  <a:defRPr/>
                </a:pPr>
                <a:r>
                  <a:rPr lang="en-US"/>
                  <a:t>    </a:t>
                </a:r>
              </a:p>
            </c:rich>
          </c:tx>
          <c:layout/>
          <c:overlay val="0"/>
        </c:title>
        <c:numFmt formatCode="General" sourceLinked="1"/>
        <c:majorTickMark val="out"/>
        <c:minorTickMark val="none"/>
        <c:tickLblPos val="none"/>
        <c:crossAx val="370715600"/>
        <c:crossesAt val="2.5000000000000005E-2"/>
        <c:crossBetween val="midCat"/>
      </c:valAx>
      <c:valAx>
        <c:axId val="370715600"/>
        <c:scaling>
          <c:orientation val="minMax"/>
          <c:max val="0.38000000000000006"/>
          <c:min val="2.2500000000000006E-2"/>
        </c:scaling>
        <c:delete val="0"/>
        <c:axPos val="l"/>
        <c:title>
          <c:tx>
            <c:rich>
              <a:bodyPr rot="-5400000" vert="horz"/>
              <a:lstStyle/>
              <a:p>
                <a:pPr>
                  <a:defRPr/>
                </a:pPr>
                <a:r>
                  <a:rPr lang="en-US"/>
                  <a:t>  </a:t>
                </a:r>
              </a:p>
            </c:rich>
          </c:tx>
          <c:layout/>
          <c:overlay val="0"/>
        </c:title>
        <c:numFmt formatCode="General" sourceLinked="1"/>
        <c:majorTickMark val="out"/>
        <c:minorTickMark val="none"/>
        <c:tickLblPos val="none"/>
        <c:crossAx val="370715208"/>
        <c:crossesAt val="5.000000000000001E-2"/>
        <c:crossBetween val="midCat"/>
      </c:valAx>
      <c:spPr>
        <a:noFill/>
        <a:ln w="25400">
          <a:noFill/>
        </a:ln>
      </c:spPr>
    </c:plotArea>
    <c:plotVisOnly val="1"/>
    <c:dispBlanksAs val="gap"/>
    <c:showDLblsOverMax val="0"/>
  </c:chart>
  <c:spPr>
    <a:ln>
      <a:noFill/>
    </a:ln>
  </c:spPr>
  <c:txPr>
    <a:bodyPr/>
    <a:lstStyle/>
    <a:p>
      <a:pPr>
        <a:defRPr sz="2000">
          <a:latin typeface="Arial" pitchFamily="34" charset="0"/>
          <a:cs typeface="Arial" pitchFamily="34" charset="0"/>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smoothMarker"/>
        <c:varyColors val="0"/>
        <c:ser>
          <c:idx val="0"/>
          <c:order val="0"/>
          <c:spPr>
            <a:ln w="25400" cap="flat" cmpd="sng" algn="ctr">
              <a:solidFill>
                <a:schemeClr val="dk1"/>
              </a:solidFill>
              <a:prstDash val="solid"/>
            </a:ln>
            <a:effectLst/>
          </c:spPr>
          <c:marker>
            <c:symbol val="none"/>
          </c:marker>
          <c:xVal>
            <c:numRef>
              <c:f>'Seoyoung (4)'!$C$1:$C$110</c:f>
              <c:numCache>
                <c:formatCode>General</c:formatCode>
                <c:ptCount val="110"/>
                <c:pt idx="0">
                  <c:v>-20</c:v>
                </c:pt>
                <c:pt idx="1">
                  <c:v>-19.808612440191379</c:v>
                </c:pt>
                <c:pt idx="2">
                  <c:v>-19.617224880382778</c:v>
                </c:pt>
                <c:pt idx="3">
                  <c:v>-19.425837320574161</c:v>
                </c:pt>
                <c:pt idx="4">
                  <c:v>-19.234449760765539</c:v>
                </c:pt>
                <c:pt idx="5">
                  <c:v>-19.043062200956939</c:v>
                </c:pt>
                <c:pt idx="6">
                  <c:v>-18.851674641148321</c:v>
                </c:pt>
                <c:pt idx="7">
                  <c:v>-18.660287081339721</c:v>
                </c:pt>
                <c:pt idx="8">
                  <c:v>-18.4688995215311</c:v>
                </c:pt>
                <c:pt idx="9">
                  <c:v>-18.277511961722482</c:v>
                </c:pt>
                <c:pt idx="10">
                  <c:v>-18.086124401913882</c:v>
                </c:pt>
                <c:pt idx="11">
                  <c:v>-17.89473684210526</c:v>
                </c:pt>
                <c:pt idx="12">
                  <c:v>-17.703349282296639</c:v>
                </c:pt>
                <c:pt idx="13">
                  <c:v>-17.511961722488039</c:v>
                </c:pt>
                <c:pt idx="14">
                  <c:v>-17.320574162679421</c:v>
                </c:pt>
                <c:pt idx="15">
                  <c:v>-17.129186602870821</c:v>
                </c:pt>
                <c:pt idx="16">
                  <c:v>-16.937799043062199</c:v>
                </c:pt>
                <c:pt idx="17">
                  <c:v>-16.746411483253581</c:v>
                </c:pt>
                <c:pt idx="18">
                  <c:v>-16.555023923444981</c:v>
                </c:pt>
                <c:pt idx="19">
                  <c:v>-16.36363636363636</c:v>
                </c:pt>
                <c:pt idx="20">
                  <c:v>-16.17224880382776</c:v>
                </c:pt>
                <c:pt idx="21">
                  <c:v>-15.98086124401914</c:v>
                </c:pt>
                <c:pt idx="22">
                  <c:v>-15.78947368421052</c:v>
                </c:pt>
                <c:pt idx="23">
                  <c:v>-15.59808612440192</c:v>
                </c:pt>
                <c:pt idx="24">
                  <c:v>-15.406698564593301</c:v>
                </c:pt>
                <c:pt idx="25">
                  <c:v>-15.215311004784679</c:v>
                </c:pt>
                <c:pt idx="26">
                  <c:v>-15.023923444976081</c:v>
                </c:pt>
                <c:pt idx="27">
                  <c:v>-14.832535885167459</c:v>
                </c:pt>
                <c:pt idx="28">
                  <c:v>-14.641148325358859</c:v>
                </c:pt>
                <c:pt idx="29">
                  <c:v>-14.44976076555024</c:v>
                </c:pt>
                <c:pt idx="30">
                  <c:v>-14.25837320574162</c:v>
                </c:pt>
                <c:pt idx="31">
                  <c:v>-14.06698564593302</c:v>
                </c:pt>
                <c:pt idx="32">
                  <c:v>-13.8755980861244</c:v>
                </c:pt>
                <c:pt idx="33">
                  <c:v>-13.68421052631578</c:v>
                </c:pt>
                <c:pt idx="34">
                  <c:v>-13.49282296650718</c:v>
                </c:pt>
                <c:pt idx="35">
                  <c:v>-13.301435406698561</c:v>
                </c:pt>
                <c:pt idx="36">
                  <c:v>-13.110047846889961</c:v>
                </c:pt>
                <c:pt idx="37">
                  <c:v>-12.918660287081339</c:v>
                </c:pt>
                <c:pt idx="38">
                  <c:v>-12.72727272727272</c:v>
                </c:pt>
                <c:pt idx="39">
                  <c:v>-12.535885167464119</c:v>
                </c:pt>
                <c:pt idx="40">
                  <c:v>-12.3444976076555</c:v>
                </c:pt>
                <c:pt idx="41">
                  <c:v>-12.1531100478469</c:v>
                </c:pt>
                <c:pt idx="42">
                  <c:v>-11.96172248803828</c:v>
                </c:pt>
                <c:pt idx="43">
                  <c:v>-11.77033492822966</c:v>
                </c:pt>
                <c:pt idx="44">
                  <c:v>-11.57894736842106</c:v>
                </c:pt>
                <c:pt idx="45">
                  <c:v>-11.387559808612441</c:v>
                </c:pt>
                <c:pt idx="46">
                  <c:v>-11.196172248803819</c:v>
                </c:pt>
                <c:pt idx="47">
                  <c:v>-11.004784688995221</c:v>
                </c:pt>
                <c:pt idx="48">
                  <c:v>-10.813397129186599</c:v>
                </c:pt>
                <c:pt idx="49">
                  <c:v>-10.622009569377999</c:v>
                </c:pt>
                <c:pt idx="50">
                  <c:v>-10.43062200956938</c:v>
                </c:pt>
                <c:pt idx="51">
                  <c:v>-10.23923444976076</c:v>
                </c:pt>
                <c:pt idx="52">
                  <c:v>-10.04784688995216</c:v>
                </c:pt>
                <c:pt idx="53">
                  <c:v>-9.8564593301435401</c:v>
                </c:pt>
                <c:pt idx="54">
                  <c:v>-9.6650717703349205</c:v>
                </c:pt>
                <c:pt idx="55">
                  <c:v>-9.4736842105263204</c:v>
                </c:pt>
                <c:pt idx="56">
                  <c:v>-9.2822966507177007</c:v>
                </c:pt>
                <c:pt idx="57">
                  <c:v>-9.0909090909091006</c:v>
                </c:pt>
                <c:pt idx="58">
                  <c:v>-8.8995215311004792</c:v>
                </c:pt>
                <c:pt idx="59">
                  <c:v>-8.7081339712918595</c:v>
                </c:pt>
                <c:pt idx="60">
                  <c:v>-8.5167464114832594</c:v>
                </c:pt>
                <c:pt idx="61">
                  <c:v>-8.3253588516746397</c:v>
                </c:pt>
                <c:pt idx="62">
                  <c:v>-8.1339712918660201</c:v>
                </c:pt>
                <c:pt idx="63">
                  <c:v>-7.94258373205742</c:v>
                </c:pt>
                <c:pt idx="64">
                  <c:v>-7.7511961722488003</c:v>
                </c:pt>
                <c:pt idx="65">
                  <c:v>-7.5598086124402002</c:v>
                </c:pt>
                <c:pt idx="66">
                  <c:v>-7.3684210526315796</c:v>
                </c:pt>
                <c:pt idx="67">
                  <c:v>-7.17703349282296</c:v>
                </c:pt>
                <c:pt idx="68">
                  <c:v>-6.9856459330143599</c:v>
                </c:pt>
                <c:pt idx="69">
                  <c:v>-6.7942583732057402</c:v>
                </c:pt>
                <c:pt idx="70">
                  <c:v>-6.6028708133971197</c:v>
                </c:pt>
                <c:pt idx="71">
                  <c:v>-6.4114832535885196</c:v>
                </c:pt>
                <c:pt idx="72">
                  <c:v>-6.2200956937798999</c:v>
                </c:pt>
                <c:pt idx="73">
                  <c:v>-6.0287081339712998</c:v>
                </c:pt>
                <c:pt idx="74">
                  <c:v>-5.8373205741626801</c:v>
                </c:pt>
                <c:pt idx="75">
                  <c:v>-5.6459330143540596</c:v>
                </c:pt>
                <c:pt idx="76">
                  <c:v>-5.4545454545454604</c:v>
                </c:pt>
                <c:pt idx="77">
                  <c:v>-5.2631578947368398</c:v>
                </c:pt>
                <c:pt idx="78">
                  <c:v>-5.0717703349282202</c:v>
                </c:pt>
                <c:pt idx="79">
                  <c:v>-4.88038277511962</c:v>
                </c:pt>
                <c:pt idx="80">
                  <c:v>-4.6889952153110004</c:v>
                </c:pt>
                <c:pt idx="81">
                  <c:v>-4.4976076555024003</c:v>
                </c:pt>
                <c:pt idx="82">
                  <c:v>-4.3062200956937797</c:v>
                </c:pt>
                <c:pt idx="83">
                  <c:v>-4.1148325358851601</c:v>
                </c:pt>
                <c:pt idx="84">
                  <c:v>-3.92344497607656</c:v>
                </c:pt>
                <c:pt idx="85">
                  <c:v>-3.7320574162679399</c:v>
                </c:pt>
                <c:pt idx="86">
                  <c:v>-3.5406698564593402</c:v>
                </c:pt>
                <c:pt idx="87">
                  <c:v>-3.3492822966507201</c:v>
                </c:pt>
                <c:pt idx="88">
                  <c:v>-3.1578947368421</c:v>
                </c:pt>
                <c:pt idx="89">
                  <c:v>-2.9665071770334999</c:v>
                </c:pt>
                <c:pt idx="90">
                  <c:v>-2.7751196172248802</c:v>
                </c:pt>
                <c:pt idx="91">
                  <c:v>-2.5837320574162601</c:v>
                </c:pt>
                <c:pt idx="92">
                  <c:v>-2.39234449760766</c:v>
                </c:pt>
                <c:pt idx="93">
                  <c:v>-2.2009569377990399</c:v>
                </c:pt>
                <c:pt idx="94">
                  <c:v>-2.0095693779904402</c:v>
                </c:pt>
                <c:pt idx="95">
                  <c:v>-1.8181818181818159</c:v>
                </c:pt>
                <c:pt idx="96">
                  <c:v>-1.626794258373206</c:v>
                </c:pt>
                <c:pt idx="97">
                  <c:v>-1.4354066985645959</c:v>
                </c:pt>
                <c:pt idx="98">
                  <c:v>-1.24401913875598</c:v>
                </c:pt>
                <c:pt idx="99">
                  <c:v>-1.0526315789473699</c:v>
                </c:pt>
                <c:pt idx="100">
                  <c:v>-0.86124401913875603</c:v>
                </c:pt>
                <c:pt idx="101">
                  <c:v>-0.66985645933014404</c:v>
                </c:pt>
                <c:pt idx="102">
                  <c:v>-0.47846889952152999</c:v>
                </c:pt>
                <c:pt idx="103">
                  <c:v>-0.28708133971291999</c:v>
                </c:pt>
                <c:pt idx="104">
                  <c:v>-9.5693779904305401E-2</c:v>
                </c:pt>
                <c:pt idx="105">
                  <c:v>-7.1400000000000005E-2</c:v>
                </c:pt>
                <c:pt idx="106">
                  <c:v>-0.02</c:v>
                </c:pt>
                <c:pt idx="107">
                  <c:v>-1.2222E-2</c:v>
                </c:pt>
                <c:pt idx="108">
                  <c:v>0</c:v>
                </c:pt>
                <c:pt idx="109">
                  <c:v>0.05</c:v>
                </c:pt>
              </c:numCache>
            </c:numRef>
          </c:xVal>
          <c:yVal>
            <c:numRef>
              <c:f>'Seoyoung (4)'!$D$1:$D$110</c:f>
              <c:numCache>
                <c:formatCode>General</c:formatCode>
                <c:ptCount val="110"/>
                <c:pt idx="0">
                  <c:v>-0.4008969948776</c:v>
                </c:pt>
                <c:pt idx="1">
                  <c:v>-0.40088906388900403</c:v>
                </c:pt>
                <c:pt idx="2">
                  <c:v>-0.40084940582582401</c:v>
                </c:pt>
                <c:pt idx="3">
                  <c:v>-0.40077800820255999</c:v>
                </c:pt>
                <c:pt idx="4">
                  <c:v>-0.40067484852634799</c:v>
                </c:pt>
                <c:pt idx="5">
                  <c:v>-0.400539894264408</c:v>
                </c:pt>
                <c:pt idx="6">
                  <c:v>-0.40037310279686</c:v>
                </c:pt>
                <c:pt idx="7">
                  <c:v>-0.40017442135478398</c:v>
                </c:pt>
                <c:pt idx="8">
                  <c:v>-0.39994378694328803</c:v>
                </c:pt>
                <c:pt idx="9">
                  <c:v>-0.39968112624935598</c:v>
                </c:pt>
                <c:pt idx="10">
                  <c:v>-0.39938635553412</c:v>
                </c:pt>
                <c:pt idx="11">
                  <c:v>-0.39905938050925799</c:v>
                </c:pt>
                <c:pt idx="12">
                  <c:v>-0.39870009619702401</c:v>
                </c:pt>
                <c:pt idx="13">
                  <c:v>-0.39830838677348201</c:v>
                </c:pt>
                <c:pt idx="14">
                  <c:v>-0.39788412539437201</c:v>
                </c:pt>
                <c:pt idx="15">
                  <c:v>-0.39742717400301197</c:v>
                </c:pt>
                <c:pt idx="16">
                  <c:v>-0.39693738311955001</c:v>
                </c:pt>
                <c:pt idx="17">
                  <c:v>-0.39641459161082199</c:v>
                </c:pt>
                <c:pt idx="18">
                  <c:v>-0.395858626439964</c:v>
                </c:pt>
                <c:pt idx="19">
                  <c:v>-0.395269302394894</c:v>
                </c:pt>
                <c:pt idx="20">
                  <c:v>-0.394646421794624</c:v>
                </c:pt>
                <c:pt idx="21">
                  <c:v>-0.393989774172322</c:v>
                </c:pt>
                <c:pt idx="22">
                  <c:v>-0.39329913593390597</c:v>
                </c:pt>
                <c:pt idx="23">
                  <c:v>-0.39257426999084399</c:v>
                </c:pt>
                <c:pt idx="24">
                  <c:v>-0.39181492536572599</c:v>
                </c:pt>
                <c:pt idx="25">
                  <c:v>-0.391020836769012</c:v>
                </c:pt>
                <c:pt idx="26">
                  <c:v>-0.390191724145248</c:v>
                </c:pt>
                <c:pt idx="27">
                  <c:v>-0.38932729218686202</c:v>
                </c:pt>
                <c:pt idx="28">
                  <c:v>-0.38842722981348199</c:v>
                </c:pt>
                <c:pt idx="29">
                  <c:v>-0.38749120961452199</c:v>
                </c:pt>
                <c:pt idx="30">
                  <c:v>-0.38651888725261602</c:v>
                </c:pt>
                <c:pt idx="31">
                  <c:v>-0.385509900825172</c:v>
                </c:pt>
                <c:pt idx="32">
                  <c:v>-0.38446387018115202</c:v>
                </c:pt>
                <c:pt idx="33">
                  <c:v>-0.38338039618985598</c:v>
                </c:pt>
                <c:pt idx="34">
                  <c:v>-0.38225905995819398</c:v>
                </c:pt>
                <c:pt idx="35">
                  <c:v>-0.38109942199260599</c:v>
                </c:pt>
                <c:pt idx="36">
                  <c:v>-0.37990102130139197</c:v>
                </c:pt>
                <c:pt idx="37">
                  <c:v>-0.37866337443283798</c:v>
                </c:pt>
                <c:pt idx="38">
                  <c:v>-0.37738597444400201</c:v>
                </c:pt>
                <c:pt idx="39">
                  <c:v>-0.37606828979460999</c:v>
                </c:pt>
                <c:pt idx="40">
                  <c:v>-0.37470976315981203</c:v>
                </c:pt>
                <c:pt idx="41">
                  <c:v>-0.373309810155036</c:v>
                </c:pt>
                <c:pt idx="42">
                  <c:v>-0.37186781796538998</c:v>
                </c:pt>
                <c:pt idx="43">
                  <c:v>-0.37038314387127003</c:v>
                </c:pt>
                <c:pt idx="44">
                  <c:v>-0.368855113660982</c:v>
                </c:pt>
                <c:pt idx="45">
                  <c:v>-0.36728301992010398</c:v>
                </c:pt>
                <c:pt idx="46">
                  <c:v>-0.36566612018624201</c:v>
                </c:pt>
                <c:pt idx="47">
                  <c:v>-0.36400363495652999</c:v>
                </c:pt>
                <c:pt idx="48">
                  <c:v>-0.36229474553372398</c:v>
                </c:pt>
                <c:pt idx="49">
                  <c:v>-0.36053859169519797</c:v>
                </c:pt>
                <c:pt idx="50">
                  <c:v>-0.35873426916713602</c:v>
                </c:pt>
                <c:pt idx="51">
                  <c:v>-0.35688082688423201</c:v>
                </c:pt>
                <c:pt idx="52">
                  <c:v>-0.35497726401263402</c:v>
                </c:pt>
                <c:pt idx="53">
                  <c:v>-0.35302252671119799</c:v>
                </c:pt>
                <c:pt idx="54">
                  <c:v>-0.35101550460282799</c:v>
                </c:pt>
                <c:pt idx="55">
                  <c:v>-0.348955026924062</c:v>
                </c:pt>
                <c:pt idx="56">
                  <c:v>-0.34683985831679598</c:v>
                </c:pt>
                <c:pt idx="57">
                  <c:v>-0.34466869422112401</c:v>
                </c:pt>
                <c:pt idx="58">
                  <c:v>-0.34244015582260201</c:v>
                </c:pt>
                <c:pt idx="59">
                  <c:v>-0.34015278450060998</c:v>
                </c:pt>
                <c:pt idx="60">
                  <c:v>-0.33780503571675202</c:v>
                </c:pt>
                <c:pt idx="61">
                  <c:v>-0.33539527227322002</c:v>
                </c:pt>
                <c:pt idx="62">
                  <c:v>-0.33292175686037401</c:v>
                </c:pt>
                <c:pt idx="63">
                  <c:v>-0.33038264380031601</c:v>
                </c:pt>
                <c:pt idx="64">
                  <c:v>-0.32777596987836999</c:v>
                </c:pt>
                <c:pt idx="65">
                  <c:v>-0.32509964413678</c:v>
                </c:pt>
                <c:pt idx="66">
                  <c:v>-0.32235143648397602</c:v>
                </c:pt>
                <c:pt idx="67">
                  <c:v>-0.319528964947556</c:v>
                </c:pt>
                <c:pt idx="68">
                  <c:v>-0.31662968136889802</c:v>
                </c:pt>
                <c:pt idx="69">
                  <c:v>-0.31365085530076398</c:v>
                </c:pt>
                <c:pt idx="70">
                  <c:v>-0.31058955582478598</c:v>
                </c:pt>
                <c:pt idx="71">
                  <c:v>-0.30744263095156599</c:v>
                </c:pt>
                <c:pt idx="72">
                  <c:v>-0.304206684199472</c:v>
                </c:pt>
                <c:pt idx="73">
                  <c:v>-0.30087804786608202</c:v>
                </c:pt>
                <c:pt idx="74">
                  <c:v>-0.29745275240407798</c:v>
                </c:pt>
                <c:pt idx="75">
                  <c:v>-0.29392649118575798</c:v>
                </c:pt>
                <c:pt idx="76">
                  <c:v>-0.29029457977965401</c:v>
                </c:pt>
                <c:pt idx="77">
                  <c:v>-0.28655190865891</c:v>
                </c:pt>
                <c:pt idx="78">
                  <c:v>-0.282692888000736</c:v>
                </c:pt>
                <c:pt idx="79">
                  <c:v>-0.27871138290061998</c:v>
                </c:pt>
                <c:pt idx="80">
                  <c:v>-0.27460063688879399</c:v>
                </c:pt>
                <c:pt idx="81">
                  <c:v>-0.270353181063756</c:v>
                </c:pt>
                <c:pt idx="82">
                  <c:v>-0.26596072539844201</c:v>
                </c:pt>
                <c:pt idx="83">
                  <c:v>-0.261414027756534</c:v>
                </c:pt>
                <c:pt idx="84">
                  <c:v>-0.25670273477500199</c:v>
                </c:pt>
                <c:pt idx="85">
                  <c:v>-0.25181518686992799</c:v>
                </c:pt>
                <c:pt idx="86">
                  <c:v>-0.24673817697497599</c:v>
                </c:pt>
                <c:pt idx="87">
                  <c:v>-0.241456648872554</c:v>
                </c:pt>
                <c:pt idx="88">
                  <c:v>-0.23595331557728999</c:v>
                </c:pt>
                <c:pt idx="89">
                  <c:v>-0.23020817030544</c:v>
                </c:pt>
                <c:pt idx="90">
                  <c:v>-0.22419785068515</c:v>
                </c:pt>
                <c:pt idx="91">
                  <c:v>-0.21789479864053199</c:v>
                </c:pt>
                <c:pt idx="92">
                  <c:v>-0.21126612968628</c:v>
                </c:pt>
                <c:pt idx="93">
                  <c:v>-0.20427207881498599</c:v>
                </c:pt>
                <c:pt idx="94">
                  <c:v>-0.19686381201883521</c:v>
                </c:pt>
                <c:pt idx="95">
                  <c:v>-0.188980256072457</c:v>
                </c:pt>
                <c:pt idx="96">
                  <c:v>-0.18054334984144119</c:v>
                </c:pt>
                <c:pt idx="97">
                  <c:v>-0.1714506389499062</c:v>
                </c:pt>
                <c:pt idx="98">
                  <c:v>-0.16156314263111579</c:v>
                </c:pt>
                <c:pt idx="99">
                  <c:v>-0.1506841986319328</c:v>
                </c:pt>
                <c:pt idx="100">
                  <c:v>-0.1385194673608644</c:v>
                </c:pt>
                <c:pt idx="101">
                  <c:v>-0.1245924940074178</c:v>
                </c:pt>
                <c:pt idx="102">
                  <c:v>-0.1080352717011418</c:v>
                </c:pt>
                <c:pt idx="103">
                  <c:v>-8.6911040621950597E-2</c:v>
                </c:pt>
                <c:pt idx="104">
                  <c:v>-5.4301621206969602E-2</c:v>
                </c:pt>
                <c:pt idx="105">
                  <c:v>-4.0099999999999997E-2</c:v>
                </c:pt>
                <c:pt idx="106">
                  <c:v>-3.7539999999999997E-2</c:v>
                </c:pt>
                <c:pt idx="107">
                  <c:v>-0.03</c:v>
                </c:pt>
                <c:pt idx="108">
                  <c:v>0</c:v>
                </c:pt>
                <c:pt idx="109">
                  <c:v>2.4160000000000002E-3</c:v>
                </c:pt>
              </c:numCache>
            </c:numRef>
          </c:yVal>
          <c:smooth val="1"/>
          <c:extLst xmlns:c16r2="http://schemas.microsoft.com/office/drawing/2015/06/chart">
            <c:ext xmlns:c16="http://schemas.microsoft.com/office/drawing/2014/chart" uri="{C3380CC4-5D6E-409C-BE32-E72D297353CC}">
              <c16:uniqueId val="{00000000-B580-47C8-8602-88636AA1737A}"/>
            </c:ext>
          </c:extLst>
        </c:ser>
        <c:ser>
          <c:idx val="2"/>
          <c:order val="1"/>
          <c:spPr>
            <a:ln w="25400" cap="flat" cmpd="sng" algn="ctr">
              <a:solidFill>
                <a:schemeClr val="dk1"/>
              </a:solidFill>
              <a:prstDash val="solid"/>
            </a:ln>
            <a:effectLst/>
          </c:spPr>
          <c:marker>
            <c:symbol val="none"/>
          </c:marker>
          <c:xVal>
            <c:numRef>
              <c:f>'Seoyoung (4)'!$C$109:$C$217</c:f>
              <c:numCache>
                <c:formatCode>General</c:formatCode>
                <c:ptCount val="109"/>
                <c:pt idx="0">
                  <c:v>0</c:v>
                </c:pt>
                <c:pt idx="1">
                  <c:v>0.05</c:v>
                </c:pt>
                <c:pt idx="2">
                  <c:v>3.4500000000000003E-2</c:v>
                </c:pt>
                <c:pt idx="3">
                  <c:v>0.04</c:v>
                </c:pt>
                <c:pt idx="4">
                  <c:v>0.05</c:v>
                </c:pt>
                <c:pt idx="5">
                  <c:v>0.28708133971291999</c:v>
                </c:pt>
                <c:pt idx="6">
                  <c:v>0.47846889952152999</c:v>
                </c:pt>
                <c:pt idx="7">
                  <c:v>0.66985645933014404</c:v>
                </c:pt>
                <c:pt idx="8">
                  <c:v>0.86124401913875603</c:v>
                </c:pt>
                <c:pt idx="9">
                  <c:v>1.0526315789473699</c:v>
                </c:pt>
                <c:pt idx="10">
                  <c:v>1.24401913875598</c:v>
                </c:pt>
                <c:pt idx="11">
                  <c:v>1.4354066985645919</c:v>
                </c:pt>
                <c:pt idx="12">
                  <c:v>1.626794258373206</c:v>
                </c:pt>
                <c:pt idx="13">
                  <c:v>1.8181818181818159</c:v>
                </c:pt>
                <c:pt idx="14">
                  <c:v>2.0095693779904402</c:v>
                </c:pt>
                <c:pt idx="15">
                  <c:v>2.2009569377990399</c:v>
                </c:pt>
                <c:pt idx="16">
                  <c:v>2.39234449760766</c:v>
                </c:pt>
                <c:pt idx="17">
                  <c:v>2.5837320574162601</c:v>
                </c:pt>
                <c:pt idx="18">
                  <c:v>2.7751196172248802</c:v>
                </c:pt>
                <c:pt idx="19">
                  <c:v>2.9665071770334999</c:v>
                </c:pt>
                <c:pt idx="20">
                  <c:v>3.1578947368421</c:v>
                </c:pt>
                <c:pt idx="21">
                  <c:v>3.3492822966507201</c:v>
                </c:pt>
                <c:pt idx="22">
                  <c:v>3.5406698564593402</c:v>
                </c:pt>
                <c:pt idx="23">
                  <c:v>3.7320574162679399</c:v>
                </c:pt>
                <c:pt idx="24">
                  <c:v>3.92344497607656</c:v>
                </c:pt>
                <c:pt idx="25">
                  <c:v>4.1148325358851601</c:v>
                </c:pt>
                <c:pt idx="26">
                  <c:v>4.3062200956937797</c:v>
                </c:pt>
                <c:pt idx="27">
                  <c:v>4.4976076555024003</c:v>
                </c:pt>
                <c:pt idx="28">
                  <c:v>4.6889952153110004</c:v>
                </c:pt>
                <c:pt idx="29">
                  <c:v>4.88038277511962</c:v>
                </c:pt>
                <c:pt idx="30">
                  <c:v>5.0717703349282202</c:v>
                </c:pt>
                <c:pt idx="31">
                  <c:v>5.2631578947368398</c:v>
                </c:pt>
                <c:pt idx="32">
                  <c:v>5.4545454545454604</c:v>
                </c:pt>
                <c:pt idx="33">
                  <c:v>5.6459330143540596</c:v>
                </c:pt>
                <c:pt idx="34">
                  <c:v>5.8373205741626801</c:v>
                </c:pt>
                <c:pt idx="35">
                  <c:v>6.0287081339712998</c:v>
                </c:pt>
                <c:pt idx="36">
                  <c:v>6.2200956937798999</c:v>
                </c:pt>
                <c:pt idx="37">
                  <c:v>6.4114832535885196</c:v>
                </c:pt>
                <c:pt idx="38">
                  <c:v>6.6028708133971197</c:v>
                </c:pt>
                <c:pt idx="39">
                  <c:v>6.7942583732057402</c:v>
                </c:pt>
                <c:pt idx="40">
                  <c:v>6.9856459330143599</c:v>
                </c:pt>
                <c:pt idx="41">
                  <c:v>7.17703349282296</c:v>
                </c:pt>
                <c:pt idx="42">
                  <c:v>7.3684210526315796</c:v>
                </c:pt>
                <c:pt idx="43">
                  <c:v>7.5598086124402002</c:v>
                </c:pt>
                <c:pt idx="44">
                  <c:v>7.7511961722488003</c:v>
                </c:pt>
                <c:pt idx="45">
                  <c:v>7.94258373205742</c:v>
                </c:pt>
                <c:pt idx="46">
                  <c:v>8.1339712918660201</c:v>
                </c:pt>
                <c:pt idx="47">
                  <c:v>8.3253588516746397</c:v>
                </c:pt>
                <c:pt idx="48">
                  <c:v>8.5167464114832594</c:v>
                </c:pt>
                <c:pt idx="49">
                  <c:v>8.7081339712918595</c:v>
                </c:pt>
                <c:pt idx="50">
                  <c:v>8.8995215311004792</c:v>
                </c:pt>
                <c:pt idx="51">
                  <c:v>9.0909090909090793</c:v>
                </c:pt>
                <c:pt idx="52">
                  <c:v>9.2822966507177007</c:v>
                </c:pt>
                <c:pt idx="53">
                  <c:v>9.4736842105263204</c:v>
                </c:pt>
                <c:pt idx="54">
                  <c:v>9.6650717703349205</c:v>
                </c:pt>
                <c:pt idx="55">
                  <c:v>9.8564593301435401</c:v>
                </c:pt>
                <c:pt idx="56">
                  <c:v>10.04784688995216</c:v>
                </c:pt>
                <c:pt idx="57">
                  <c:v>10.23923444976076</c:v>
                </c:pt>
                <c:pt idx="58">
                  <c:v>10.43062200956938</c:v>
                </c:pt>
                <c:pt idx="59">
                  <c:v>10.622009569377999</c:v>
                </c:pt>
                <c:pt idx="60">
                  <c:v>10.813397129186599</c:v>
                </c:pt>
                <c:pt idx="61">
                  <c:v>11.004784688995221</c:v>
                </c:pt>
                <c:pt idx="62">
                  <c:v>11.196172248803819</c:v>
                </c:pt>
                <c:pt idx="63">
                  <c:v>11.387559808612441</c:v>
                </c:pt>
                <c:pt idx="64">
                  <c:v>11.57894736842106</c:v>
                </c:pt>
                <c:pt idx="65">
                  <c:v>11.77033492822966</c:v>
                </c:pt>
                <c:pt idx="66">
                  <c:v>11.96172248803828</c:v>
                </c:pt>
                <c:pt idx="67">
                  <c:v>12.15311004784688</c:v>
                </c:pt>
                <c:pt idx="68">
                  <c:v>12.3444976076555</c:v>
                </c:pt>
                <c:pt idx="69">
                  <c:v>12.535885167464119</c:v>
                </c:pt>
                <c:pt idx="70">
                  <c:v>12.72727272727272</c:v>
                </c:pt>
                <c:pt idx="71">
                  <c:v>12.918660287081339</c:v>
                </c:pt>
                <c:pt idx="72">
                  <c:v>13.110047846889961</c:v>
                </c:pt>
                <c:pt idx="73">
                  <c:v>13.301435406698561</c:v>
                </c:pt>
                <c:pt idx="74">
                  <c:v>13.49282296650718</c:v>
                </c:pt>
                <c:pt idx="75">
                  <c:v>13.68421052631578</c:v>
                </c:pt>
                <c:pt idx="76">
                  <c:v>13.8755980861244</c:v>
                </c:pt>
                <c:pt idx="77">
                  <c:v>14.06698564593302</c:v>
                </c:pt>
                <c:pt idx="78">
                  <c:v>14.25837320574162</c:v>
                </c:pt>
                <c:pt idx="79">
                  <c:v>14.44976076555024</c:v>
                </c:pt>
                <c:pt idx="80">
                  <c:v>14.64114832535884</c:v>
                </c:pt>
                <c:pt idx="81">
                  <c:v>14.832535885167459</c:v>
                </c:pt>
                <c:pt idx="82">
                  <c:v>15.023923444976081</c:v>
                </c:pt>
                <c:pt idx="83">
                  <c:v>15.215311004784679</c:v>
                </c:pt>
                <c:pt idx="84">
                  <c:v>15.406698564593301</c:v>
                </c:pt>
                <c:pt idx="85">
                  <c:v>15.59808612440192</c:v>
                </c:pt>
                <c:pt idx="86">
                  <c:v>15.78947368421052</c:v>
                </c:pt>
                <c:pt idx="87">
                  <c:v>15.98086124401914</c:v>
                </c:pt>
                <c:pt idx="88">
                  <c:v>16.172248803827738</c:v>
                </c:pt>
                <c:pt idx="89">
                  <c:v>16.36363636363636</c:v>
                </c:pt>
                <c:pt idx="90">
                  <c:v>16.555023923444981</c:v>
                </c:pt>
                <c:pt idx="91">
                  <c:v>16.746411483253581</c:v>
                </c:pt>
                <c:pt idx="92">
                  <c:v>16.937799043062199</c:v>
                </c:pt>
                <c:pt idx="93">
                  <c:v>17.129186602870799</c:v>
                </c:pt>
                <c:pt idx="94">
                  <c:v>17.320574162679421</c:v>
                </c:pt>
                <c:pt idx="95">
                  <c:v>17.511961722488039</c:v>
                </c:pt>
                <c:pt idx="96">
                  <c:v>17.703349282296639</c:v>
                </c:pt>
                <c:pt idx="97">
                  <c:v>17.89473684210526</c:v>
                </c:pt>
                <c:pt idx="98">
                  <c:v>18.086124401913882</c:v>
                </c:pt>
                <c:pt idx="99">
                  <c:v>18.277511961722482</c:v>
                </c:pt>
                <c:pt idx="100">
                  <c:v>18.4688995215311</c:v>
                </c:pt>
                <c:pt idx="101">
                  <c:v>18.660287081339721</c:v>
                </c:pt>
                <c:pt idx="102">
                  <c:v>18.851674641148321</c:v>
                </c:pt>
                <c:pt idx="103">
                  <c:v>19.043062200956939</c:v>
                </c:pt>
                <c:pt idx="104">
                  <c:v>19.234449760765539</c:v>
                </c:pt>
                <c:pt idx="105">
                  <c:v>19.425837320574161</c:v>
                </c:pt>
                <c:pt idx="106">
                  <c:v>19.617224880382778</c:v>
                </c:pt>
                <c:pt idx="107">
                  <c:v>19.808612440191379</c:v>
                </c:pt>
                <c:pt idx="108">
                  <c:v>20</c:v>
                </c:pt>
              </c:numCache>
            </c:numRef>
          </c:xVal>
          <c:yVal>
            <c:numRef>
              <c:f>'Seoyoung (4)'!$F$109:$F$217</c:f>
              <c:numCache>
                <c:formatCode>General</c:formatCode>
                <c:ptCount val="109"/>
                <c:pt idx="0">
                  <c:v>1E-3</c:v>
                </c:pt>
                <c:pt idx="1">
                  <c:v>1.0527E-2</c:v>
                </c:pt>
                <c:pt idx="2">
                  <c:v>1.2892000000000001E-2</c:v>
                </c:pt>
                <c:pt idx="3">
                  <c:v>2.0060000000000001E-2</c:v>
                </c:pt>
                <c:pt idx="4">
                  <c:v>2.5000000000000001E-2</c:v>
                </c:pt>
                <c:pt idx="5">
                  <c:v>3.457369588446868E-2</c:v>
                </c:pt>
                <c:pt idx="6">
                  <c:v>4.3606987063466003E-2</c:v>
                </c:pt>
                <c:pt idx="7">
                  <c:v>5.1816804163358397E-2</c:v>
                </c:pt>
                <c:pt idx="8">
                  <c:v>5.9426733129915997E-2</c:v>
                </c:pt>
                <c:pt idx="9">
                  <c:v>6.6568083764905597E-2</c:v>
                </c:pt>
                <c:pt idx="10">
                  <c:v>7.3326485805301198E-2</c:v>
                </c:pt>
                <c:pt idx="11">
                  <c:v>7.9761808442808793E-2</c:v>
                </c:pt>
                <c:pt idx="12">
                  <c:v>8.5918052515741999E-2</c:v>
                </c:pt>
                <c:pt idx="13">
                  <c:v>9.1828795914245198E-2</c:v>
                </c:pt>
                <c:pt idx="14">
                  <c:v>9.7520426906760799E-2</c:v>
                </c:pt>
                <c:pt idx="15">
                  <c:v>0.10301417914926039</c:v>
                </c:pt>
                <c:pt idx="16">
                  <c:v>0.1083274732072512</c:v>
                </c:pt>
                <c:pt idx="17">
                  <c:v>0.11347483495319199</c:v>
                </c:pt>
                <c:pt idx="18">
                  <c:v>0.1184685443604348</c:v>
                </c:pt>
                <c:pt idx="19">
                  <c:v>0.1233191061746228</c:v>
                </c:pt>
                <c:pt idx="20">
                  <c:v>0.12803559922596641</c:v>
                </c:pt>
                <c:pt idx="21">
                  <c:v>0.13262594083958201</c:v>
                </c:pt>
                <c:pt idx="22">
                  <c:v>0.13709709046637239</c:v>
                </c:pt>
                <c:pt idx="23">
                  <c:v>0.14145520891517241</c:v>
                </c:pt>
                <c:pt idx="24">
                  <c:v>0.14570578456682801</c:v>
                </c:pt>
                <c:pt idx="25">
                  <c:v>0.1498537346389768</c:v>
                </c:pt>
                <c:pt idx="26">
                  <c:v>0.15390348732676881</c:v>
                </c:pt>
                <c:pt idx="27">
                  <c:v>0.1578590490941332</c:v>
                </c:pt>
                <c:pt idx="28">
                  <c:v>0.16172406029886</c:v>
                </c:pt>
                <c:pt idx="29">
                  <c:v>0.16550184155397879</c:v>
                </c:pt>
                <c:pt idx="30">
                  <c:v>0.16919543266094561</c:v>
                </c:pt>
                <c:pt idx="31">
                  <c:v>0.1728076255327384</c:v>
                </c:pt>
                <c:pt idx="32">
                  <c:v>0.17634099221383359</c:v>
                </c:pt>
                <c:pt idx="33">
                  <c:v>0.1797979088694048</c:v>
                </c:pt>
                <c:pt idx="34">
                  <c:v>0.18318057643727281</c:v>
                </c:pt>
                <c:pt idx="35">
                  <c:v>0.1864910384984976</c:v>
                </c:pt>
                <c:pt idx="36">
                  <c:v>0.18973119681557479</c:v>
                </c:pt>
                <c:pt idx="37">
                  <c:v>0.19290282490343641</c:v>
                </c:pt>
                <c:pt idx="38">
                  <c:v>0.1960075799322992</c:v>
                </c:pt>
                <c:pt idx="39">
                  <c:v>0.19904701320874679</c:v>
                </c:pt>
                <c:pt idx="40">
                  <c:v>0.202022579439258</c:v>
                </c:pt>
                <c:pt idx="41">
                  <c:v>0.20493564494636959</c:v>
                </c:pt>
                <c:pt idx="42">
                  <c:v>0.2077874949800268</c:v>
                </c:pt>
                <c:pt idx="43">
                  <c:v>0.21057934024414721</c:v>
                </c:pt>
                <c:pt idx="44">
                  <c:v>0.2133123227398952</c:v>
                </c:pt>
                <c:pt idx="45">
                  <c:v>0.215987521011892</c:v>
                </c:pt>
                <c:pt idx="46">
                  <c:v>0.2186059548709148</c:v>
                </c:pt>
                <c:pt idx="47">
                  <c:v>0.221168589656078</c:v>
                </c:pt>
                <c:pt idx="48">
                  <c:v>0.22367634009064241</c:v>
                </c:pt>
                <c:pt idx="49">
                  <c:v>0.22613007377817801</c:v>
                </c:pt>
                <c:pt idx="50">
                  <c:v>0.22853061437951841</c:v>
                </c:pt>
                <c:pt idx="51">
                  <c:v>0.23087874450563961</c:v>
                </c:pt>
                <c:pt idx="52">
                  <c:v>0.23317520835706279</c:v>
                </c:pt>
                <c:pt idx="53">
                  <c:v>0.2354207141365332</c:v>
                </c:pt>
                <c:pt idx="54">
                  <c:v>0.2376159362584028</c:v>
                </c:pt>
                <c:pt idx="55">
                  <c:v>0.23976151737532239</c:v>
                </c:pt>
                <c:pt idx="56">
                  <c:v>0.241858070240382</c:v>
                </c:pt>
                <c:pt idx="57">
                  <c:v>0.2439061794207312</c:v>
                </c:pt>
                <c:pt idx="58">
                  <c:v>0.24590640287687041</c:v>
                </c:pt>
                <c:pt idx="59">
                  <c:v>0.24785927342020719</c:v>
                </c:pt>
                <c:pt idx="60">
                  <c:v>0.24976530006007719</c:v>
                </c:pt>
                <c:pt idx="61">
                  <c:v>0.2516249692502176</c:v>
                </c:pt>
                <c:pt idx="62">
                  <c:v>0.25343874604361161</c:v>
                </c:pt>
                <c:pt idx="63">
                  <c:v>0.25520707516367919</c:v>
                </c:pt>
                <c:pt idx="64">
                  <c:v>0.25693038199897639</c:v>
                </c:pt>
                <c:pt idx="65">
                  <c:v>0.25860907352782758</c:v>
                </c:pt>
                <c:pt idx="66">
                  <c:v>0.26024353917867682</c:v>
                </c:pt>
                <c:pt idx="67">
                  <c:v>0.26183415163137003</c:v>
                </c:pt>
                <c:pt idx="68">
                  <c:v>0.2633812675640772</c:v>
                </c:pt>
                <c:pt idx="69">
                  <c:v>0.26488522835010758</c:v>
                </c:pt>
                <c:pt idx="70">
                  <c:v>0.26634636070847639</c:v>
                </c:pt>
                <c:pt idx="71">
                  <c:v>0.26776497731171478</c:v>
                </c:pt>
                <c:pt idx="72">
                  <c:v>0.26914137735409638</c:v>
                </c:pt>
                <c:pt idx="73">
                  <c:v>0.27047584708317163</c:v>
                </c:pt>
                <c:pt idx="74">
                  <c:v>0.27176866029723162</c:v>
                </c:pt>
                <c:pt idx="75">
                  <c:v>0.27302007881109719</c:v>
                </c:pt>
                <c:pt idx="76">
                  <c:v>0.27423035289242242</c:v>
                </c:pt>
                <c:pt idx="77">
                  <c:v>0.27539972167050319</c:v>
                </c:pt>
                <c:pt idx="78">
                  <c:v>0.2765284135194172</c:v>
                </c:pt>
                <c:pt idx="79">
                  <c:v>0.27761664641716838</c:v>
                </c:pt>
                <c:pt idx="80">
                  <c:v>0.27866462828236038</c:v>
                </c:pt>
                <c:pt idx="81">
                  <c:v>0.27967255728980323</c:v>
                </c:pt>
                <c:pt idx="82">
                  <c:v>0.28064062216633923</c:v>
                </c:pt>
                <c:pt idx="83">
                  <c:v>0.28156900246806682</c:v>
                </c:pt>
                <c:pt idx="84">
                  <c:v>0.28245786884004442</c:v>
                </c:pt>
                <c:pt idx="85">
                  <c:v>0.28330738325947041</c:v>
                </c:pt>
                <c:pt idx="86">
                  <c:v>0.28411769926325198</c:v>
                </c:pt>
                <c:pt idx="87">
                  <c:v>0.284888962160804</c:v>
                </c:pt>
                <c:pt idx="88">
                  <c:v>0.28562130923284318</c:v>
                </c:pt>
                <c:pt idx="89">
                  <c:v>0.28631486991689242</c:v>
                </c:pt>
                <c:pt idx="90">
                  <c:v>0.2869697659801424</c:v>
                </c:pt>
                <c:pt idx="91">
                  <c:v>0.28758611168026438</c:v>
                </c:pt>
                <c:pt idx="92">
                  <c:v>0.28816401391472318</c:v>
                </c:pt>
                <c:pt idx="93">
                  <c:v>0.28870357235909122</c:v>
                </c:pt>
                <c:pt idx="94">
                  <c:v>0.28920487959481722</c:v>
                </c:pt>
                <c:pt idx="95">
                  <c:v>0.28966802122686919</c:v>
                </c:pt>
                <c:pt idx="96">
                  <c:v>0.29009307599163281</c:v>
                </c:pt>
                <c:pt idx="97">
                  <c:v>0.29048011585540279</c:v>
                </c:pt>
                <c:pt idx="98">
                  <c:v>0.29082920610378482</c:v>
                </c:pt>
                <c:pt idx="99">
                  <c:v>0.2911404054222852</c:v>
                </c:pt>
                <c:pt idx="100">
                  <c:v>0.29141376596833479</c:v>
                </c:pt>
                <c:pt idx="101">
                  <c:v>0.29164933343497201</c:v>
                </c:pt>
                <c:pt idx="102">
                  <c:v>0.29184714710638121</c:v>
                </c:pt>
                <c:pt idx="103">
                  <c:v>0.29200723990544719</c:v>
                </c:pt>
                <c:pt idx="104">
                  <c:v>0.29212963843347839</c:v>
                </c:pt>
                <c:pt idx="105">
                  <c:v>0.29221436300220838</c:v>
                </c:pt>
                <c:pt idx="106">
                  <c:v>0.29226142765818242</c:v>
                </c:pt>
                <c:pt idx="107">
                  <c:v>0.29227084019959038</c:v>
                </c:pt>
                <c:pt idx="108">
                  <c:v>0.29228399999999999</c:v>
                </c:pt>
              </c:numCache>
            </c:numRef>
          </c:yVal>
          <c:smooth val="1"/>
          <c:extLst xmlns:c16r2="http://schemas.microsoft.com/office/drawing/2015/06/chart">
            <c:ext xmlns:c16="http://schemas.microsoft.com/office/drawing/2014/chart" uri="{C3380CC4-5D6E-409C-BE32-E72D297353CC}">
              <c16:uniqueId val="{00000001-B580-47C8-8602-88636AA1737A}"/>
            </c:ext>
          </c:extLst>
        </c:ser>
        <c:ser>
          <c:idx val="1"/>
          <c:order val="2"/>
          <c:spPr>
            <a:ln>
              <a:solidFill>
                <a:sysClr val="windowText" lastClr="000000"/>
              </a:solidFill>
              <a:prstDash val="sysDash"/>
            </a:ln>
          </c:spPr>
          <c:marker>
            <c:symbol val="none"/>
          </c:marker>
          <c:dLbls>
            <c:dLbl>
              <c:idx val="0"/>
              <c:layout>
                <c:manualLayout>
                  <c:x val="-7.3724885122017844E-2"/>
                  <c:y val="-3.8212891812088978E-2"/>
                </c:manualLayout>
              </c:layout>
              <c:tx>
                <c:rich>
                  <a:bodyPr/>
                  <a:lstStyle/>
                  <a:p>
                    <a:r>
                      <a:rPr lang="en-US" dirty="0"/>
                      <a:t>-$5,000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B580-47C8-8602-88636AA1737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3-B580-47C8-8602-88636AA1737A}"/>
                </c:ext>
                <c:ext xmlns:c15="http://schemas.microsoft.com/office/drawing/2012/chart" uri="{CE6537A1-D6FC-4f65-9D91-7224C49458BB}"/>
              </c:extLst>
            </c:dLbl>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(4)'!$I$10:$I$11</c:f>
              <c:numCache>
                <c:formatCode>General</c:formatCode>
                <c:ptCount val="2"/>
                <c:pt idx="0">
                  <c:v>-5.0717703349282202</c:v>
                </c:pt>
                <c:pt idx="1">
                  <c:v>-5.0717703349282202</c:v>
                </c:pt>
              </c:numCache>
            </c:numRef>
          </c:xVal>
          <c:yVal>
            <c:numRef>
              <c:f>'Seoyoung (4)'!$J$10:$J$11</c:f>
              <c:numCache>
                <c:formatCode>General</c:formatCode>
                <c:ptCount val="2"/>
                <c:pt idx="0">
                  <c:v>2.5000000000000001E-2</c:v>
                </c:pt>
                <c:pt idx="1">
                  <c:v>-0.282692888000736</c:v>
                </c:pt>
              </c:numCache>
            </c:numRef>
          </c:yVal>
          <c:smooth val="1"/>
          <c:extLst xmlns:c16r2="http://schemas.microsoft.com/office/drawing/2015/06/chart">
            <c:ext xmlns:c16="http://schemas.microsoft.com/office/drawing/2014/chart" uri="{C3380CC4-5D6E-409C-BE32-E72D297353CC}">
              <c16:uniqueId val="{00000004-B580-47C8-8602-88636AA1737A}"/>
            </c:ext>
          </c:extLst>
        </c:ser>
        <c:ser>
          <c:idx val="3"/>
          <c:order val="3"/>
          <c:spPr>
            <a:ln>
              <a:solidFill>
                <a:sysClr val="windowText" lastClr="000000"/>
              </a:solidFill>
              <a:prstDash val="sysDash"/>
            </a:ln>
          </c:spPr>
          <c:marker>
            <c:symbol val="none"/>
          </c:marker>
          <c:dLbls>
            <c:dLbl>
              <c:idx val="0"/>
              <c:layout>
                <c:manualLayout>
                  <c:x val="-5.8657642934992898E-3"/>
                  <c:y val="0"/>
                </c:manualLayout>
              </c:layout>
              <c:tx>
                <c:rich>
                  <a:bodyPr/>
                  <a:lstStyle/>
                  <a:p>
                    <a:r>
                      <a:rPr lang="en-US"/>
                      <a:t>-150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580-47C8-8602-88636AA1737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6-B580-47C8-8602-88636AA1737A}"/>
                </c:ext>
                <c:ext xmlns:c15="http://schemas.microsoft.com/office/drawing/2012/chart" uri="{CE6537A1-D6FC-4f65-9D91-7224C49458BB}"/>
              </c:extLst>
            </c:dLbl>
            <c:spPr>
              <a:noFill/>
              <a:ln>
                <a:noFill/>
              </a:ln>
              <a:effectLst/>
            </c:sp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(4)'!$I$12:$I$13</c:f>
              <c:numCache>
                <c:formatCode>General</c:formatCode>
                <c:ptCount val="2"/>
                <c:pt idx="0">
                  <c:v>2.5000000000000001E-2</c:v>
                </c:pt>
                <c:pt idx="1">
                  <c:v>-5.0717703349282202</c:v>
                </c:pt>
              </c:numCache>
            </c:numRef>
          </c:xVal>
          <c:yVal>
            <c:numRef>
              <c:f>'Seoyoung (4)'!$J$12:$J$13</c:f>
              <c:numCache>
                <c:formatCode>General</c:formatCode>
                <c:ptCount val="2"/>
                <c:pt idx="0">
                  <c:v>-0.282692888000736</c:v>
                </c:pt>
                <c:pt idx="1">
                  <c:v>-0.282692888000736</c:v>
                </c:pt>
              </c:numCache>
            </c:numRef>
          </c:yVal>
          <c:smooth val="1"/>
          <c:extLst xmlns:c16r2="http://schemas.microsoft.com/office/drawing/2015/06/chart">
            <c:ext xmlns:c16="http://schemas.microsoft.com/office/drawing/2014/chart" uri="{C3380CC4-5D6E-409C-BE32-E72D297353CC}">
              <c16:uniqueId val="{00000007-B580-47C8-8602-88636AA1737A}"/>
            </c:ext>
          </c:extLst>
        </c:ser>
        <c:ser>
          <c:idx val="4"/>
          <c:order val="4"/>
          <c:spPr>
            <a:ln>
              <a:solidFill>
                <a:sysClr val="windowText" lastClr="000000"/>
              </a:solidFill>
              <a:prstDash val="sysDash"/>
            </a:ln>
          </c:spPr>
          <c:marker>
            <c:symbol val="none"/>
          </c:marker>
          <c:dLbls>
            <c:dLbl>
              <c:idx val="0"/>
              <c:layout>
                <c:manualLayout>
                  <c:x val="-8.1996575563765425E-2"/>
                  <c:y val="0"/>
                </c:manualLayout>
              </c:layout>
              <c:tx>
                <c:rich>
                  <a:bodyPr/>
                  <a:lstStyle/>
                  <a:p>
                    <a:r>
                      <a:rPr lang="en-US"/>
                      <a:t>110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B580-47C8-8602-88636AA1737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9-B580-47C8-8602-88636AA1737A}"/>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(4)'!$K$4:$K$5</c:f>
              <c:numCache>
                <c:formatCode>General</c:formatCode>
                <c:ptCount val="2"/>
                <c:pt idx="0">
                  <c:v>0</c:v>
                </c:pt>
                <c:pt idx="1">
                  <c:v>10.04784688995216</c:v>
                </c:pt>
              </c:numCache>
            </c:numRef>
          </c:xVal>
          <c:yVal>
            <c:numRef>
              <c:f>'Seoyoung (4)'!$L$4:$L$5</c:f>
              <c:numCache>
                <c:formatCode>General</c:formatCode>
                <c:ptCount val="2"/>
                <c:pt idx="0">
                  <c:v>0.241858070240382</c:v>
                </c:pt>
                <c:pt idx="1">
                  <c:v>0.241858070240382</c:v>
                </c:pt>
              </c:numCache>
            </c:numRef>
          </c:yVal>
          <c:smooth val="1"/>
          <c:extLst xmlns:c16r2="http://schemas.microsoft.com/office/drawing/2015/06/chart">
            <c:ext xmlns:c16="http://schemas.microsoft.com/office/drawing/2014/chart" uri="{C3380CC4-5D6E-409C-BE32-E72D297353CC}">
              <c16:uniqueId val="{0000000A-B580-47C8-8602-88636AA1737A}"/>
            </c:ext>
          </c:extLst>
        </c:ser>
        <c:ser>
          <c:idx val="5"/>
          <c:order val="5"/>
          <c:spPr>
            <a:ln>
              <a:solidFill>
                <a:sysClr val="windowText" lastClr="000000"/>
              </a:solidFill>
              <a:prstDash val="sysDash"/>
            </a:ln>
          </c:spPr>
          <c:marker>
            <c:symbol val="none"/>
          </c:marker>
          <c:dLbls>
            <c:dLbl>
              <c:idx val="0"/>
              <c:layout>
                <c:manualLayout>
                  <c:x val="-4.768653656346182E-2"/>
                  <c:y val="3.1212482651656184E-2"/>
                </c:manualLayout>
              </c:layout>
              <c:tx>
                <c:rich>
                  <a:bodyPr/>
                  <a:lstStyle/>
                  <a:p>
                    <a:r>
                      <a:rPr lang="en-US"/>
                      <a:t>$10,000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B580-47C8-8602-88636AA1737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C-B580-47C8-8602-88636AA1737A}"/>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(4)'!$K$7:$K$8</c:f>
              <c:numCache>
                <c:formatCode>General</c:formatCode>
                <c:ptCount val="2"/>
                <c:pt idx="0">
                  <c:v>10.04784688995216</c:v>
                </c:pt>
                <c:pt idx="1">
                  <c:v>10.04784688995216</c:v>
                </c:pt>
              </c:numCache>
            </c:numRef>
          </c:xVal>
          <c:yVal>
            <c:numRef>
              <c:f>'Seoyoung (4)'!$L$7:$L$8</c:f>
              <c:numCache>
                <c:formatCode>General</c:formatCode>
                <c:ptCount val="2"/>
                <c:pt idx="0">
                  <c:v>2.5000000000000001E-2</c:v>
                </c:pt>
                <c:pt idx="1">
                  <c:v>0.241858070240382</c:v>
                </c:pt>
              </c:numCache>
            </c:numRef>
          </c:yVal>
          <c:smooth val="1"/>
          <c:extLst xmlns:c16r2="http://schemas.microsoft.com/office/drawing/2015/06/chart">
            <c:ext xmlns:c16="http://schemas.microsoft.com/office/drawing/2014/chart" uri="{C3380CC4-5D6E-409C-BE32-E72D297353CC}">
              <c16:uniqueId val="{0000000D-B580-47C8-8602-88636AA1737A}"/>
            </c:ext>
          </c:extLst>
        </c:ser>
        <c:ser>
          <c:idx val="10"/>
          <c:order val="6"/>
          <c:spPr>
            <a:ln>
              <a:solidFill>
                <a:sysClr val="windowText" lastClr="000000"/>
              </a:solidFill>
              <a:prstDash val="sysDash"/>
            </a:ln>
          </c:spPr>
          <c:marker>
            <c:symbol val="none"/>
          </c:marker>
          <c:dLbls>
            <c:dLbl>
              <c:idx val="0"/>
              <c:layout>
                <c:manualLayout>
                  <c:x val="-8.2049698330081938E-2"/>
                  <c:y val="-1.1357306501644624E-17"/>
                </c:manualLayout>
              </c:layout>
              <c:tx>
                <c:rich>
                  <a:bodyPr/>
                  <a:lstStyle/>
                  <a:p>
                    <a:r>
                      <a:rPr lang="en-US"/>
                      <a:t>137</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B580-47C8-8602-88636AA1737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F-B580-47C8-8602-88636AA1737A}"/>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(4)'!$Q$4:$Q$5</c:f>
              <c:numCache>
                <c:formatCode>General</c:formatCode>
                <c:ptCount val="2"/>
                <c:pt idx="0">
                  <c:v>0</c:v>
                </c:pt>
                <c:pt idx="1">
                  <c:v>20</c:v>
                </c:pt>
              </c:numCache>
            </c:numRef>
          </c:xVal>
          <c:yVal>
            <c:numRef>
              <c:f>'Seoyoung (4)'!$R$4:$R$5</c:f>
              <c:numCache>
                <c:formatCode>General</c:formatCode>
                <c:ptCount val="2"/>
                <c:pt idx="0">
                  <c:v>0.29228399999999999</c:v>
                </c:pt>
                <c:pt idx="1">
                  <c:v>0.29228399999999999</c:v>
                </c:pt>
              </c:numCache>
            </c:numRef>
          </c:yVal>
          <c:smooth val="1"/>
          <c:extLst xmlns:c16r2="http://schemas.microsoft.com/office/drawing/2015/06/chart">
            <c:ext xmlns:c16="http://schemas.microsoft.com/office/drawing/2014/chart" uri="{C3380CC4-5D6E-409C-BE32-E72D297353CC}">
              <c16:uniqueId val="{00000010-B580-47C8-8602-88636AA1737A}"/>
            </c:ext>
          </c:extLst>
        </c:ser>
        <c:ser>
          <c:idx val="11"/>
          <c:order val="7"/>
          <c:spPr>
            <a:ln>
              <a:solidFill>
                <a:sysClr val="windowText" lastClr="000000"/>
              </a:solidFill>
              <a:prstDash val="sysDash"/>
            </a:ln>
          </c:spPr>
          <c:marker>
            <c:symbol val="none"/>
          </c:marker>
          <c:dLbls>
            <c:dLbl>
              <c:idx val="0"/>
              <c:layout>
                <c:manualLayout>
                  <c:x val="-5.8212508772854846E-2"/>
                  <c:y val="3.1222433620695204E-2"/>
                </c:manualLayout>
              </c:layout>
              <c:tx>
                <c:rich>
                  <a:bodyPr/>
                  <a:lstStyle/>
                  <a:p>
                    <a:r>
                      <a:rPr lang="en-US"/>
                      <a:t>$20,000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B580-47C8-8602-88636AA1737A}"/>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2-B580-47C8-8602-88636AA1737A}"/>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(4)'!$Q$7:$Q$8</c:f>
              <c:numCache>
                <c:formatCode>General</c:formatCode>
                <c:ptCount val="2"/>
                <c:pt idx="0">
                  <c:v>20</c:v>
                </c:pt>
                <c:pt idx="1">
                  <c:v>20</c:v>
                </c:pt>
              </c:numCache>
            </c:numRef>
          </c:xVal>
          <c:yVal>
            <c:numRef>
              <c:f>'Seoyoung (4)'!$R$7:$R$8</c:f>
              <c:numCache>
                <c:formatCode>General</c:formatCode>
                <c:ptCount val="2"/>
                <c:pt idx="0">
                  <c:v>2.5000000000000001E-2</c:v>
                </c:pt>
                <c:pt idx="1">
                  <c:v>0.29228399999999999</c:v>
                </c:pt>
              </c:numCache>
            </c:numRef>
          </c:yVal>
          <c:smooth val="1"/>
          <c:extLst xmlns:c16r2="http://schemas.microsoft.com/office/drawing/2015/06/chart">
            <c:ext xmlns:c16="http://schemas.microsoft.com/office/drawing/2014/chart" uri="{C3380CC4-5D6E-409C-BE32-E72D297353CC}">
              <c16:uniqueId val="{00000013-B580-47C8-8602-88636AA1737A}"/>
            </c:ext>
          </c:extLst>
        </c:ser>
        <c:dLbls>
          <c:showLegendKey val="0"/>
          <c:showVal val="0"/>
          <c:showCatName val="0"/>
          <c:showSerName val="0"/>
          <c:showPercent val="0"/>
          <c:showBubbleSize val="0"/>
        </c:dLbls>
        <c:axId val="370713640"/>
        <c:axId val="370714032"/>
      </c:scatterChart>
      <c:valAx>
        <c:axId val="370713640"/>
        <c:scaling>
          <c:orientation val="minMax"/>
        </c:scaling>
        <c:delete val="0"/>
        <c:axPos val="b"/>
        <c:numFmt formatCode="General" sourceLinked="1"/>
        <c:majorTickMark val="none"/>
        <c:minorTickMark val="none"/>
        <c:tickLblPos val="none"/>
        <c:crossAx val="370714032"/>
        <c:crossesAt val="2.5000000000000005E-2"/>
        <c:crossBetween val="midCat"/>
      </c:valAx>
      <c:valAx>
        <c:axId val="370714032"/>
        <c:scaling>
          <c:orientation val="minMax"/>
          <c:max val="0.38000000000000006"/>
          <c:min val="-0.48000000000000004"/>
        </c:scaling>
        <c:delete val="0"/>
        <c:axPos val="l"/>
        <c:numFmt formatCode="General" sourceLinked="1"/>
        <c:majorTickMark val="none"/>
        <c:minorTickMark val="none"/>
        <c:tickLblPos val="none"/>
        <c:crossAx val="370713640"/>
        <c:crossesAt val="5.000000000000001E-2"/>
        <c:crossBetween val="midCat"/>
      </c:valAx>
      <c:spPr>
        <a:noFill/>
        <a:ln w="25400">
          <a:noFill/>
        </a:ln>
      </c:spPr>
    </c:plotArea>
    <c:plotVisOnly val="1"/>
    <c:dispBlanksAs val="gap"/>
    <c:showDLblsOverMax val="0"/>
  </c:chart>
  <c:spPr>
    <a:ln>
      <a:noFill/>
    </a:ln>
  </c:spPr>
  <c:txPr>
    <a:bodyPr/>
    <a:lstStyle/>
    <a:p>
      <a:pPr>
        <a:defRPr sz="2000"/>
      </a:pPr>
      <a:endParaRPr lang="en-US"/>
    </a:p>
  </c:txPr>
  <c:externalData r:id="rId1">
    <c:autoUpdate val="0"/>
  </c:externalData>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9063733953872692E-2"/>
          <c:y val="2.2222222222222223E-2"/>
          <c:w val="0.96773829638575393"/>
          <c:h val="0.9555555555555556"/>
        </c:manualLayout>
      </c:layout>
      <c:scatterChart>
        <c:scatterStyle val="smoothMarker"/>
        <c:varyColors val="0"/>
        <c:ser>
          <c:idx val="0"/>
          <c:order val="0"/>
          <c:spPr>
            <a:ln w="25400" cap="flat" cmpd="sng" algn="ctr">
              <a:solidFill>
                <a:schemeClr val="dk1"/>
              </a:solidFill>
              <a:prstDash val="solid"/>
            </a:ln>
            <a:effectLst/>
          </c:spPr>
          <c:marker>
            <c:symbol val="none"/>
          </c:marker>
          <c:xVal>
            <c:numRef>
              <c:f>'Seoyoung (4)'!$C$1:$C$110</c:f>
              <c:numCache>
                <c:formatCode>General</c:formatCode>
                <c:ptCount val="110"/>
                <c:pt idx="0">
                  <c:v>-20</c:v>
                </c:pt>
                <c:pt idx="1">
                  <c:v>-19.808612440191379</c:v>
                </c:pt>
                <c:pt idx="2">
                  <c:v>-19.617224880382778</c:v>
                </c:pt>
                <c:pt idx="3">
                  <c:v>-19.425837320574161</c:v>
                </c:pt>
                <c:pt idx="4">
                  <c:v>-19.234449760765539</c:v>
                </c:pt>
                <c:pt idx="5">
                  <c:v>-19.043062200956939</c:v>
                </c:pt>
                <c:pt idx="6">
                  <c:v>-18.851674641148321</c:v>
                </c:pt>
                <c:pt idx="7">
                  <c:v>-18.660287081339721</c:v>
                </c:pt>
                <c:pt idx="8">
                  <c:v>-18.4688995215311</c:v>
                </c:pt>
                <c:pt idx="9">
                  <c:v>-18.277511961722482</c:v>
                </c:pt>
                <c:pt idx="10">
                  <c:v>-18.086124401913882</c:v>
                </c:pt>
                <c:pt idx="11">
                  <c:v>-17.89473684210526</c:v>
                </c:pt>
                <c:pt idx="12">
                  <c:v>-17.703349282296639</c:v>
                </c:pt>
                <c:pt idx="13">
                  <c:v>-17.511961722488039</c:v>
                </c:pt>
                <c:pt idx="14">
                  <c:v>-17.320574162679421</c:v>
                </c:pt>
                <c:pt idx="15">
                  <c:v>-17.129186602870821</c:v>
                </c:pt>
                <c:pt idx="16">
                  <c:v>-16.937799043062199</c:v>
                </c:pt>
                <c:pt idx="17">
                  <c:v>-16.746411483253581</c:v>
                </c:pt>
                <c:pt idx="18">
                  <c:v>-16.555023923444981</c:v>
                </c:pt>
                <c:pt idx="19">
                  <c:v>-16.36363636363636</c:v>
                </c:pt>
                <c:pt idx="20">
                  <c:v>-16.17224880382776</c:v>
                </c:pt>
                <c:pt idx="21">
                  <c:v>-15.98086124401914</c:v>
                </c:pt>
                <c:pt idx="22">
                  <c:v>-15.78947368421052</c:v>
                </c:pt>
                <c:pt idx="23">
                  <c:v>-15.59808612440192</c:v>
                </c:pt>
                <c:pt idx="24">
                  <c:v>-15.406698564593301</c:v>
                </c:pt>
                <c:pt idx="25">
                  <c:v>-15.215311004784679</c:v>
                </c:pt>
                <c:pt idx="26">
                  <c:v>-15.023923444976081</c:v>
                </c:pt>
                <c:pt idx="27">
                  <c:v>-14.832535885167459</c:v>
                </c:pt>
                <c:pt idx="28">
                  <c:v>-14.641148325358859</c:v>
                </c:pt>
                <c:pt idx="29">
                  <c:v>-14.44976076555024</c:v>
                </c:pt>
                <c:pt idx="30">
                  <c:v>-14.25837320574162</c:v>
                </c:pt>
                <c:pt idx="31">
                  <c:v>-14.06698564593302</c:v>
                </c:pt>
                <c:pt idx="32">
                  <c:v>-13.8755980861244</c:v>
                </c:pt>
                <c:pt idx="33">
                  <c:v>-13.68421052631578</c:v>
                </c:pt>
                <c:pt idx="34">
                  <c:v>-13.49282296650718</c:v>
                </c:pt>
                <c:pt idx="35">
                  <c:v>-13.301435406698561</c:v>
                </c:pt>
                <c:pt idx="36">
                  <c:v>-13.110047846889961</c:v>
                </c:pt>
                <c:pt idx="37">
                  <c:v>-12.918660287081339</c:v>
                </c:pt>
                <c:pt idx="38">
                  <c:v>-12.72727272727272</c:v>
                </c:pt>
                <c:pt idx="39">
                  <c:v>-12.535885167464119</c:v>
                </c:pt>
                <c:pt idx="40">
                  <c:v>-12.3444976076555</c:v>
                </c:pt>
                <c:pt idx="41">
                  <c:v>-12.1531100478469</c:v>
                </c:pt>
                <c:pt idx="42">
                  <c:v>-11.96172248803828</c:v>
                </c:pt>
                <c:pt idx="43">
                  <c:v>-11.77033492822966</c:v>
                </c:pt>
                <c:pt idx="44">
                  <c:v>-11.57894736842106</c:v>
                </c:pt>
                <c:pt idx="45">
                  <c:v>-11.387559808612441</c:v>
                </c:pt>
                <c:pt idx="46">
                  <c:v>-11.196172248803819</c:v>
                </c:pt>
                <c:pt idx="47">
                  <c:v>-11.004784688995221</c:v>
                </c:pt>
                <c:pt idx="48">
                  <c:v>-10.813397129186599</c:v>
                </c:pt>
                <c:pt idx="49">
                  <c:v>-10.622009569377999</c:v>
                </c:pt>
                <c:pt idx="50">
                  <c:v>-10.43062200956938</c:v>
                </c:pt>
                <c:pt idx="51">
                  <c:v>-10.23923444976076</c:v>
                </c:pt>
                <c:pt idx="52">
                  <c:v>-10.04784688995216</c:v>
                </c:pt>
                <c:pt idx="53">
                  <c:v>-9.8564593301435401</c:v>
                </c:pt>
                <c:pt idx="54">
                  <c:v>-9.6650717703349205</c:v>
                </c:pt>
                <c:pt idx="55">
                  <c:v>-9.4736842105263204</c:v>
                </c:pt>
                <c:pt idx="56">
                  <c:v>-9.2822966507177007</c:v>
                </c:pt>
                <c:pt idx="57">
                  <c:v>-9.0909090909091006</c:v>
                </c:pt>
                <c:pt idx="58">
                  <c:v>-8.8995215311004792</c:v>
                </c:pt>
                <c:pt idx="59">
                  <c:v>-8.7081339712918595</c:v>
                </c:pt>
                <c:pt idx="60">
                  <c:v>-8.5167464114832594</c:v>
                </c:pt>
                <c:pt idx="61">
                  <c:v>-8.3253588516746397</c:v>
                </c:pt>
                <c:pt idx="62">
                  <c:v>-8.1339712918660201</c:v>
                </c:pt>
                <c:pt idx="63">
                  <c:v>-7.94258373205742</c:v>
                </c:pt>
                <c:pt idx="64">
                  <c:v>-7.7511961722488003</c:v>
                </c:pt>
                <c:pt idx="65">
                  <c:v>-7.5598086124402002</c:v>
                </c:pt>
                <c:pt idx="66">
                  <c:v>-7.3684210526315796</c:v>
                </c:pt>
                <c:pt idx="67">
                  <c:v>-7.17703349282296</c:v>
                </c:pt>
                <c:pt idx="68">
                  <c:v>-6.9856459330143599</c:v>
                </c:pt>
                <c:pt idx="69">
                  <c:v>-6.7942583732057402</c:v>
                </c:pt>
                <c:pt idx="70">
                  <c:v>-6.6028708133971197</c:v>
                </c:pt>
                <c:pt idx="71">
                  <c:v>-6.4114832535885196</c:v>
                </c:pt>
                <c:pt idx="72">
                  <c:v>-6.2200956937798999</c:v>
                </c:pt>
                <c:pt idx="73">
                  <c:v>-6.0287081339712998</c:v>
                </c:pt>
                <c:pt idx="74">
                  <c:v>-5.8373205741626801</c:v>
                </c:pt>
                <c:pt idx="75">
                  <c:v>-5.6459330143540596</c:v>
                </c:pt>
                <c:pt idx="76">
                  <c:v>-5.4545454545454604</c:v>
                </c:pt>
                <c:pt idx="77">
                  <c:v>-5.2631578947368398</c:v>
                </c:pt>
                <c:pt idx="78">
                  <c:v>-5.0717703349282202</c:v>
                </c:pt>
                <c:pt idx="79">
                  <c:v>-4.88038277511962</c:v>
                </c:pt>
                <c:pt idx="80">
                  <c:v>-4.6889952153110004</c:v>
                </c:pt>
                <c:pt idx="81">
                  <c:v>-4.4976076555024003</c:v>
                </c:pt>
                <c:pt idx="82">
                  <c:v>-4.3062200956937797</c:v>
                </c:pt>
                <c:pt idx="83">
                  <c:v>-4.1148325358851601</c:v>
                </c:pt>
                <c:pt idx="84">
                  <c:v>-3.92344497607656</c:v>
                </c:pt>
                <c:pt idx="85">
                  <c:v>-3.7320574162679399</c:v>
                </c:pt>
                <c:pt idx="86">
                  <c:v>-3.5406698564593402</c:v>
                </c:pt>
                <c:pt idx="87">
                  <c:v>-3.3492822966507201</c:v>
                </c:pt>
                <c:pt idx="88">
                  <c:v>-3.1578947368421</c:v>
                </c:pt>
                <c:pt idx="89">
                  <c:v>-2.9665071770334999</c:v>
                </c:pt>
                <c:pt idx="90">
                  <c:v>-2.7751196172248802</c:v>
                </c:pt>
                <c:pt idx="91">
                  <c:v>-2.5837320574162601</c:v>
                </c:pt>
                <c:pt idx="92">
                  <c:v>-2.39234449760766</c:v>
                </c:pt>
                <c:pt idx="93">
                  <c:v>-2.2009569377990399</c:v>
                </c:pt>
                <c:pt idx="94">
                  <c:v>-2.0095693779904402</c:v>
                </c:pt>
                <c:pt idx="95">
                  <c:v>-1.8181818181818159</c:v>
                </c:pt>
                <c:pt idx="96">
                  <c:v>-1.626794258373206</c:v>
                </c:pt>
                <c:pt idx="97">
                  <c:v>-1.4354066985645959</c:v>
                </c:pt>
                <c:pt idx="98">
                  <c:v>-1.24401913875598</c:v>
                </c:pt>
                <c:pt idx="99">
                  <c:v>-1.0526315789473699</c:v>
                </c:pt>
                <c:pt idx="100">
                  <c:v>-0.86124401913875603</c:v>
                </c:pt>
                <c:pt idx="101">
                  <c:v>-0.66985645933014404</c:v>
                </c:pt>
                <c:pt idx="102">
                  <c:v>-0.47846889952152999</c:v>
                </c:pt>
                <c:pt idx="103">
                  <c:v>-0.28708133971291999</c:v>
                </c:pt>
                <c:pt idx="104">
                  <c:v>-9.5693779904305401E-2</c:v>
                </c:pt>
                <c:pt idx="105">
                  <c:v>-7.1400000000000005E-2</c:v>
                </c:pt>
                <c:pt idx="106">
                  <c:v>-0.02</c:v>
                </c:pt>
                <c:pt idx="107">
                  <c:v>-1.2222E-2</c:v>
                </c:pt>
                <c:pt idx="108">
                  <c:v>0</c:v>
                </c:pt>
                <c:pt idx="109">
                  <c:v>0.05</c:v>
                </c:pt>
              </c:numCache>
            </c:numRef>
          </c:xVal>
          <c:yVal>
            <c:numRef>
              <c:f>'Seoyoung (4)'!$D$1:$D$110</c:f>
              <c:numCache>
                <c:formatCode>General</c:formatCode>
                <c:ptCount val="110"/>
                <c:pt idx="0">
                  <c:v>-0.4008969948776</c:v>
                </c:pt>
                <c:pt idx="1">
                  <c:v>-0.40088906388900403</c:v>
                </c:pt>
                <c:pt idx="2">
                  <c:v>-0.40084940582582401</c:v>
                </c:pt>
                <c:pt idx="3">
                  <c:v>-0.40077800820255999</c:v>
                </c:pt>
                <c:pt idx="4">
                  <c:v>-0.40067484852634799</c:v>
                </c:pt>
                <c:pt idx="5">
                  <c:v>-0.400539894264408</c:v>
                </c:pt>
                <c:pt idx="6">
                  <c:v>-0.40037310279686</c:v>
                </c:pt>
                <c:pt idx="7">
                  <c:v>-0.40017442135478398</c:v>
                </c:pt>
                <c:pt idx="8">
                  <c:v>-0.39994378694328803</c:v>
                </c:pt>
                <c:pt idx="9">
                  <c:v>-0.39968112624935598</c:v>
                </c:pt>
                <c:pt idx="10">
                  <c:v>-0.39938635553412</c:v>
                </c:pt>
                <c:pt idx="11">
                  <c:v>-0.39905938050925799</c:v>
                </c:pt>
                <c:pt idx="12">
                  <c:v>-0.39870009619702401</c:v>
                </c:pt>
                <c:pt idx="13">
                  <c:v>-0.39830838677348201</c:v>
                </c:pt>
                <c:pt idx="14">
                  <c:v>-0.39788412539437201</c:v>
                </c:pt>
                <c:pt idx="15">
                  <c:v>-0.39742717400301197</c:v>
                </c:pt>
                <c:pt idx="16">
                  <c:v>-0.39693738311955001</c:v>
                </c:pt>
                <c:pt idx="17">
                  <c:v>-0.39641459161082199</c:v>
                </c:pt>
                <c:pt idx="18">
                  <c:v>-0.395858626439964</c:v>
                </c:pt>
                <c:pt idx="19">
                  <c:v>-0.395269302394894</c:v>
                </c:pt>
                <c:pt idx="20">
                  <c:v>-0.394646421794624</c:v>
                </c:pt>
                <c:pt idx="21">
                  <c:v>-0.393989774172322</c:v>
                </c:pt>
                <c:pt idx="22">
                  <c:v>-0.39329913593390597</c:v>
                </c:pt>
                <c:pt idx="23">
                  <c:v>-0.39257426999084399</c:v>
                </c:pt>
                <c:pt idx="24">
                  <c:v>-0.39181492536572599</c:v>
                </c:pt>
                <c:pt idx="25">
                  <c:v>-0.391020836769012</c:v>
                </c:pt>
                <c:pt idx="26">
                  <c:v>-0.390191724145248</c:v>
                </c:pt>
                <c:pt idx="27">
                  <c:v>-0.38932729218686202</c:v>
                </c:pt>
                <c:pt idx="28">
                  <c:v>-0.38842722981348199</c:v>
                </c:pt>
                <c:pt idx="29">
                  <c:v>-0.38749120961452199</c:v>
                </c:pt>
                <c:pt idx="30">
                  <c:v>-0.38651888725261602</c:v>
                </c:pt>
                <c:pt idx="31">
                  <c:v>-0.385509900825172</c:v>
                </c:pt>
                <c:pt idx="32">
                  <c:v>-0.38446387018115202</c:v>
                </c:pt>
                <c:pt idx="33">
                  <c:v>-0.38338039618985598</c:v>
                </c:pt>
                <c:pt idx="34">
                  <c:v>-0.38225905995819398</c:v>
                </c:pt>
                <c:pt idx="35">
                  <c:v>-0.38109942199260599</c:v>
                </c:pt>
                <c:pt idx="36">
                  <c:v>-0.37990102130139197</c:v>
                </c:pt>
                <c:pt idx="37">
                  <c:v>-0.37866337443283798</c:v>
                </c:pt>
                <c:pt idx="38">
                  <c:v>-0.37738597444400201</c:v>
                </c:pt>
                <c:pt idx="39">
                  <c:v>-0.37606828979460999</c:v>
                </c:pt>
                <c:pt idx="40">
                  <c:v>-0.37470976315981203</c:v>
                </c:pt>
                <c:pt idx="41">
                  <c:v>-0.373309810155036</c:v>
                </c:pt>
                <c:pt idx="42">
                  <c:v>-0.37186781796538998</c:v>
                </c:pt>
                <c:pt idx="43">
                  <c:v>-0.37038314387127003</c:v>
                </c:pt>
                <c:pt idx="44">
                  <c:v>-0.368855113660982</c:v>
                </c:pt>
                <c:pt idx="45">
                  <c:v>-0.36728301992010398</c:v>
                </c:pt>
                <c:pt idx="46">
                  <c:v>-0.36566612018624201</c:v>
                </c:pt>
                <c:pt idx="47">
                  <c:v>-0.36400363495652999</c:v>
                </c:pt>
                <c:pt idx="48">
                  <c:v>-0.36229474553372398</c:v>
                </c:pt>
                <c:pt idx="49">
                  <c:v>-0.36053859169519797</c:v>
                </c:pt>
                <c:pt idx="50">
                  <c:v>-0.35873426916713602</c:v>
                </c:pt>
                <c:pt idx="51">
                  <c:v>-0.35688082688423201</c:v>
                </c:pt>
                <c:pt idx="52">
                  <c:v>-0.35497726401263402</c:v>
                </c:pt>
                <c:pt idx="53">
                  <c:v>-0.35302252671119799</c:v>
                </c:pt>
                <c:pt idx="54">
                  <c:v>-0.35101550460282799</c:v>
                </c:pt>
                <c:pt idx="55">
                  <c:v>-0.348955026924062</c:v>
                </c:pt>
                <c:pt idx="56">
                  <c:v>-0.34683985831679598</c:v>
                </c:pt>
                <c:pt idx="57">
                  <c:v>-0.34466869422112401</c:v>
                </c:pt>
                <c:pt idx="58">
                  <c:v>-0.34244015582260201</c:v>
                </c:pt>
                <c:pt idx="59">
                  <c:v>-0.34015278450060998</c:v>
                </c:pt>
                <c:pt idx="60">
                  <c:v>-0.33780503571675202</c:v>
                </c:pt>
                <c:pt idx="61">
                  <c:v>-0.33539527227322002</c:v>
                </c:pt>
                <c:pt idx="62">
                  <c:v>-0.33292175686037401</c:v>
                </c:pt>
                <c:pt idx="63">
                  <c:v>-0.33038264380031601</c:v>
                </c:pt>
                <c:pt idx="64">
                  <c:v>-0.32777596987836999</c:v>
                </c:pt>
                <c:pt idx="65">
                  <c:v>-0.32509964413678</c:v>
                </c:pt>
                <c:pt idx="66">
                  <c:v>-0.32235143648397602</c:v>
                </c:pt>
                <c:pt idx="67">
                  <c:v>-0.319528964947556</c:v>
                </c:pt>
                <c:pt idx="68">
                  <c:v>-0.31662968136889802</c:v>
                </c:pt>
                <c:pt idx="69">
                  <c:v>-0.31365085530076398</c:v>
                </c:pt>
                <c:pt idx="70">
                  <c:v>-0.31058955582478598</c:v>
                </c:pt>
                <c:pt idx="71">
                  <c:v>-0.30744263095156599</c:v>
                </c:pt>
                <c:pt idx="72">
                  <c:v>-0.304206684199472</c:v>
                </c:pt>
                <c:pt idx="73">
                  <c:v>-0.30087804786608202</c:v>
                </c:pt>
                <c:pt idx="74">
                  <c:v>-0.29745275240407798</c:v>
                </c:pt>
                <c:pt idx="75">
                  <c:v>-0.29392649118575798</c:v>
                </c:pt>
                <c:pt idx="76">
                  <c:v>-0.29029457977965401</c:v>
                </c:pt>
                <c:pt idx="77">
                  <c:v>-0.28655190865891</c:v>
                </c:pt>
                <c:pt idx="78">
                  <c:v>-0.282692888000736</c:v>
                </c:pt>
                <c:pt idx="79">
                  <c:v>-0.27871138290061998</c:v>
                </c:pt>
                <c:pt idx="80">
                  <c:v>-0.27460063688879399</c:v>
                </c:pt>
                <c:pt idx="81">
                  <c:v>-0.270353181063756</c:v>
                </c:pt>
                <c:pt idx="82">
                  <c:v>-0.26596072539844201</c:v>
                </c:pt>
                <c:pt idx="83">
                  <c:v>-0.261414027756534</c:v>
                </c:pt>
                <c:pt idx="84">
                  <c:v>-0.25670273477500199</c:v>
                </c:pt>
                <c:pt idx="85">
                  <c:v>-0.25181518686992799</c:v>
                </c:pt>
                <c:pt idx="86">
                  <c:v>-0.24673817697497599</c:v>
                </c:pt>
                <c:pt idx="87">
                  <c:v>-0.241456648872554</c:v>
                </c:pt>
                <c:pt idx="88">
                  <c:v>-0.23595331557728999</c:v>
                </c:pt>
                <c:pt idx="89">
                  <c:v>-0.23020817030544</c:v>
                </c:pt>
                <c:pt idx="90">
                  <c:v>-0.22419785068515</c:v>
                </c:pt>
                <c:pt idx="91">
                  <c:v>-0.21789479864053199</c:v>
                </c:pt>
                <c:pt idx="92">
                  <c:v>-0.21126612968628</c:v>
                </c:pt>
                <c:pt idx="93">
                  <c:v>-0.20427207881498599</c:v>
                </c:pt>
                <c:pt idx="94">
                  <c:v>-0.19686381201883521</c:v>
                </c:pt>
                <c:pt idx="95">
                  <c:v>-0.188980256072457</c:v>
                </c:pt>
                <c:pt idx="96">
                  <c:v>-0.18054334984144119</c:v>
                </c:pt>
                <c:pt idx="97">
                  <c:v>-0.1714506389499062</c:v>
                </c:pt>
                <c:pt idx="98">
                  <c:v>-0.16156314263111579</c:v>
                </c:pt>
                <c:pt idx="99">
                  <c:v>-0.1506841986319328</c:v>
                </c:pt>
                <c:pt idx="100">
                  <c:v>-0.1385194673608644</c:v>
                </c:pt>
                <c:pt idx="101">
                  <c:v>-0.1245924940074178</c:v>
                </c:pt>
                <c:pt idx="102">
                  <c:v>-0.1080352717011418</c:v>
                </c:pt>
                <c:pt idx="103">
                  <c:v>-8.6911040621950597E-2</c:v>
                </c:pt>
                <c:pt idx="104">
                  <c:v>-5.4301621206969602E-2</c:v>
                </c:pt>
                <c:pt idx="105">
                  <c:v>-4.0099999999999997E-2</c:v>
                </c:pt>
                <c:pt idx="106">
                  <c:v>-3.7539999999999997E-2</c:v>
                </c:pt>
                <c:pt idx="107">
                  <c:v>-0.03</c:v>
                </c:pt>
                <c:pt idx="108">
                  <c:v>0</c:v>
                </c:pt>
                <c:pt idx="109">
                  <c:v>2.4160000000000002E-3</c:v>
                </c:pt>
              </c:numCache>
            </c:numRef>
          </c:yVal>
          <c:smooth val="1"/>
          <c:extLst xmlns:c16r2="http://schemas.microsoft.com/office/drawing/2015/06/chart">
            <c:ext xmlns:c16="http://schemas.microsoft.com/office/drawing/2014/chart" uri="{C3380CC4-5D6E-409C-BE32-E72D297353CC}">
              <c16:uniqueId val="{00000000-F3A2-421C-B090-56B7B9E90C9E}"/>
            </c:ext>
          </c:extLst>
        </c:ser>
        <c:ser>
          <c:idx val="2"/>
          <c:order val="1"/>
          <c:spPr>
            <a:ln w="25400" cap="flat" cmpd="sng" algn="ctr">
              <a:solidFill>
                <a:schemeClr val="dk1"/>
              </a:solidFill>
              <a:prstDash val="solid"/>
            </a:ln>
            <a:effectLst/>
          </c:spPr>
          <c:marker>
            <c:symbol val="none"/>
          </c:marker>
          <c:xVal>
            <c:numRef>
              <c:f>'Seoyoung (4)'!$C$109:$C$217</c:f>
              <c:numCache>
                <c:formatCode>General</c:formatCode>
                <c:ptCount val="109"/>
                <c:pt idx="0">
                  <c:v>0</c:v>
                </c:pt>
                <c:pt idx="1">
                  <c:v>0.05</c:v>
                </c:pt>
                <c:pt idx="2">
                  <c:v>3.4500000000000003E-2</c:v>
                </c:pt>
                <c:pt idx="3">
                  <c:v>0.04</c:v>
                </c:pt>
                <c:pt idx="4">
                  <c:v>0.05</c:v>
                </c:pt>
                <c:pt idx="5">
                  <c:v>0.28708133971291999</c:v>
                </c:pt>
                <c:pt idx="6">
                  <c:v>0.47846889952152999</c:v>
                </c:pt>
                <c:pt idx="7">
                  <c:v>0.66985645933014404</c:v>
                </c:pt>
                <c:pt idx="8">
                  <c:v>0.86124401913875603</c:v>
                </c:pt>
                <c:pt idx="9">
                  <c:v>1.0526315789473699</c:v>
                </c:pt>
                <c:pt idx="10">
                  <c:v>1.24401913875598</c:v>
                </c:pt>
                <c:pt idx="11">
                  <c:v>1.4354066985645919</c:v>
                </c:pt>
                <c:pt idx="12">
                  <c:v>1.626794258373206</c:v>
                </c:pt>
                <c:pt idx="13">
                  <c:v>1.8181818181818159</c:v>
                </c:pt>
                <c:pt idx="14">
                  <c:v>2.0095693779904402</c:v>
                </c:pt>
                <c:pt idx="15">
                  <c:v>2.2009569377990399</c:v>
                </c:pt>
                <c:pt idx="16">
                  <c:v>2.39234449760766</c:v>
                </c:pt>
                <c:pt idx="17">
                  <c:v>2.5837320574162601</c:v>
                </c:pt>
                <c:pt idx="18">
                  <c:v>2.7751196172248802</c:v>
                </c:pt>
                <c:pt idx="19">
                  <c:v>2.9665071770334999</c:v>
                </c:pt>
                <c:pt idx="20">
                  <c:v>3.1578947368421</c:v>
                </c:pt>
                <c:pt idx="21">
                  <c:v>3.3492822966507201</c:v>
                </c:pt>
                <c:pt idx="22">
                  <c:v>3.5406698564593402</c:v>
                </c:pt>
                <c:pt idx="23">
                  <c:v>3.7320574162679399</c:v>
                </c:pt>
                <c:pt idx="24">
                  <c:v>3.92344497607656</c:v>
                </c:pt>
                <c:pt idx="25">
                  <c:v>4.1148325358851601</c:v>
                </c:pt>
                <c:pt idx="26">
                  <c:v>4.3062200956937797</c:v>
                </c:pt>
                <c:pt idx="27">
                  <c:v>4.4976076555024003</c:v>
                </c:pt>
                <c:pt idx="28">
                  <c:v>4.6889952153110004</c:v>
                </c:pt>
                <c:pt idx="29">
                  <c:v>4.88038277511962</c:v>
                </c:pt>
                <c:pt idx="30">
                  <c:v>5.0717703349282202</c:v>
                </c:pt>
                <c:pt idx="31">
                  <c:v>5.2631578947368398</c:v>
                </c:pt>
                <c:pt idx="32">
                  <c:v>5.4545454545454604</c:v>
                </c:pt>
                <c:pt idx="33">
                  <c:v>5.6459330143540596</c:v>
                </c:pt>
                <c:pt idx="34">
                  <c:v>5.8373205741626801</c:v>
                </c:pt>
                <c:pt idx="35">
                  <c:v>6.0287081339712998</c:v>
                </c:pt>
                <c:pt idx="36">
                  <c:v>6.2200956937798999</c:v>
                </c:pt>
                <c:pt idx="37">
                  <c:v>6.4114832535885196</c:v>
                </c:pt>
                <c:pt idx="38">
                  <c:v>6.6028708133971197</c:v>
                </c:pt>
                <c:pt idx="39">
                  <c:v>6.7942583732057402</c:v>
                </c:pt>
                <c:pt idx="40">
                  <c:v>6.9856459330143599</c:v>
                </c:pt>
                <c:pt idx="41">
                  <c:v>7.17703349282296</c:v>
                </c:pt>
                <c:pt idx="42">
                  <c:v>7.3684210526315796</c:v>
                </c:pt>
                <c:pt idx="43">
                  <c:v>7.5598086124402002</c:v>
                </c:pt>
                <c:pt idx="44">
                  <c:v>7.7511961722488003</c:v>
                </c:pt>
                <c:pt idx="45">
                  <c:v>7.94258373205742</c:v>
                </c:pt>
                <c:pt idx="46">
                  <c:v>8.1339712918660201</c:v>
                </c:pt>
                <c:pt idx="47">
                  <c:v>8.3253588516746397</c:v>
                </c:pt>
                <c:pt idx="48">
                  <c:v>8.5167464114832594</c:v>
                </c:pt>
                <c:pt idx="49">
                  <c:v>8.7081339712918595</c:v>
                </c:pt>
                <c:pt idx="50">
                  <c:v>8.8995215311004792</c:v>
                </c:pt>
                <c:pt idx="51">
                  <c:v>9.0909090909090793</c:v>
                </c:pt>
                <c:pt idx="52">
                  <c:v>9.2822966507177007</c:v>
                </c:pt>
                <c:pt idx="53">
                  <c:v>9.4736842105263204</c:v>
                </c:pt>
                <c:pt idx="54">
                  <c:v>9.6650717703349205</c:v>
                </c:pt>
                <c:pt idx="55">
                  <c:v>9.8564593301435401</c:v>
                </c:pt>
                <c:pt idx="56">
                  <c:v>10.04784688995216</c:v>
                </c:pt>
                <c:pt idx="57">
                  <c:v>10.23923444976076</c:v>
                </c:pt>
                <c:pt idx="58">
                  <c:v>10.43062200956938</c:v>
                </c:pt>
                <c:pt idx="59">
                  <c:v>10.622009569377999</c:v>
                </c:pt>
                <c:pt idx="60">
                  <c:v>10.813397129186599</c:v>
                </c:pt>
                <c:pt idx="61">
                  <c:v>11.004784688995221</c:v>
                </c:pt>
                <c:pt idx="62">
                  <c:v>11.196172248803819</c:v>
                </c:pt>
                <c:pt idx="63">
                  <c:v>11.387559808612441</c:v>
                </c:pt>
                <c:pt idx="64">
                  <c:v>11.57894736842106</c:v>
                </c:pt>
                <c:pt idx="65">
                  <c:v>11.77033492822966</c:v>
                </c:pt>
                <c:pt idx="66">
                  <c:v>11.96172248803828</c:v>
                </c:pt>
                <c:pt idx="67">
                  <c:v>12.15311004784688</c:v>
                </c:pt>
                <c:pt idx="68">
                  <c:v>12.3444976076555</c:v>
                </c:pt>
                <c:pt idx="69">
                  <c:v>12.535885167464119</c:v>
                </c:pt>
                <c:pt idx="70">
                  <c:v>12.72727272727272</c:v>
                </c:pt>
                <c:pt idx="71">
                  <c:v>12.918660287081339</c:v>
                </c:pt>
                <c:pt idx="72">
                  <c:v>13.110047846889961</c:v>
                </c:pt>
                <c:pt idx="73">
                  <c:v>13.301435406698561</c:v>
                </c:pt>
                <c:pt idx="74">
                  <c:v>13.49282296650718</c:v>
                </c:pt>
                <c:pt idx="75">
                  <c:v>13.68421052631578</c:v>
                </c:pt>
                <c:pt idx="76">
                  <c:v>13.8755980861244</c:v>
                </c:pt>
                <c:pt idx="77">
                  <c:v>14.06698564593302</c:v>
                </c:pt>
                <c:pt idx="78">
                  <c:v>14.25837320574162</c:v>
                </c:pt>
                <c:pt idx="79">
                  <c:v>14.44976076555024</c:v>
                </c:pt>
                <c:pt idx="80">
                  <c:v>14.64114832535884</c:v>
                </c:pt>
                <c:pt idx="81">
                  <c:v>14.832535885167459</c:v>
                </c:pt>
                <c:pt idx="82">
                  <c:v>15.023923444976081</c:v>
                </c:pt>
                <c:pt idx="83">
                  <c:v>15.215311004784679</c:v>
                </c:pt>
                <c:pt idx="84">
                  <c:v>15.406698564593301</c:v>
                </c:pt>
                <c:pt idx="85">
                  <c:v>15.59808612440192</c:v>
                </c:pt>
                <c:pt idx="86">
                  <c:v>15.78947368421052</c:v>
                </c:pt>
                <c:pt idx="87">
                  <c:v>15.98086124401914</c:v>
                </c:pt>
                <c:pt idx="88">
                  <c:v>16.172248803827738</c:v>
                </c:pt>
                <c:pt idx="89">
                  <c:v>16.36363636363636</c:v>
                </c:pt>
                <c:pt idx="90">
                  <c:v>16.555023923444981</c:v>
                </c:pt>
                <c:pt idx="91">
                  <c:v>16.746411483253581</c:v>
                </c:pt>
                <c:pt idx="92">
                  <c:v>16.937799043062199</c:v>
                </c:pt>
                <c:pt idx="93">
                  <c:v>17.129186602870799</c:v>
                </c:pt>
                <c:pt idx="94">
                  <c:v>17.320574162679421</c:v>
                </c:pt>
                <c:pt idx="95">
                  <c:v>17.511961722488039</c:v>
                </c:pt>
                <c:pt idx="96">
                  <c:v>17.703349282296639</c:v>
                </c:pt>
                <c:pt idx="97">
                  <c:v>17.89473684210526</c:v>
                </c:pt>
                <c:pt idx="98">
                  <c:v>18.086124401913882</c:v>
                </c:pt>
                <c:pt idx="99">
                  <c:v>18.277511961722482</c:v>
                </c:pt>
                <c:pt idx="100">
                  <c:v>18.4688995215311</c:v>
                </c:pt>
                <c:pt idx="101">
                  <c:v>18.660287081339721</c:v>
                </c:pt>
                <c:pt idx="102">
                  <c:v>18.851674641148321</c:v>
                </c:pt>
                <c:pt idx="103">
                  <c:v>19.043062200956939</c:v>
                </c:pt>
                <c:pt idx="104">
                  <c:v>19.234449760765539</c:v>
                </c:pt>
                <c:pt idx="105">
                  <c:v>19.425837320574161</c:v>
                </c:pt>
                <c:pt idx="106">
                  <c:v>19.617224880382778</c:v>
                </c:pt>
                <c:pt idx="107">
                  <c:v>19.808612440191379</c:v>
                </c:pt>
                <c:pt idx="108">
                  <c:v>20</c:v>
                </c:pt>
              </c:numCache>
            </c:numRef>
          </c:xVal>
          <c:yVal>
            <c:numRef>
              <c:f>'Seoyoung (4)'!$F$109:$F$217</c:f>
              <c:numCache>
                <c:formatCode>General</c:formatCode>
                <c:ptCount val="109"/>
                <c:pt idx="0">
                  <c:v>1E-3</c:v>
                </c:pt>
                <c:pt idx="1">
                  <c:v>1.0527E-2</c:v>
                </c:pt>
                <c:pt idx="2">
                  <c:v>1.2892000000000001E-2</c:v>
                </c:pt>
                <c:pt idx="3">
                  <c:v>2.0060000000000001E-2</c:v>
                </c:pt>
                <c:pt idx="4">
                  <c:v>2.5000000000000001E-2</c:v>
                </c:pt>
                <c:pt idx="5">
                  <c:v>3.457369588446868E-2</c:v>
                </c:pt>
                <c:pt idx="6">
                  <c:v>4.3606987063466003E-2</c:v>
                </c:pt>
                <c:pt idx="7">
                  <c:v>5.1816804163358397E-2</c:v>
                </c:pt>
                <c:pt idx="8">
                  <c:v>5.9426733129915997E-2</c:v>
                </c:pt>
                <c:pt idx="9">
                  <c:v>6.6568083764905597E-2</c:v>
                </c:pt>
                <c:pt idx="10">
                  <c:v>7.3326485805301198E-2</c:v>
                </c:pt>
                <c:pt idx="11">
                  <c:v>7.9761808442808793E-2</c:v>
                </c:pt>
                <c:pt idx="12">
                  <c:v>8.5918052515741999E-2</c:v>
                </c:pt>
                <c:pt idx="13">
                  <c:v>9.1828795914245198E-2</c:v>
                </c:pt>
                <c:pt idx="14">
                  <c:v>9.7520426906760799E-2</c:v>
                </c:pt>
                <c:pt idx="15">
                  <c:v>0.10301417914926039</c:v>
                </c:pt>
                <c:pt idx="16">
                  <c:v>0.1083274732072512</c:v>
                </c:pt>
                <c:pt idx="17">
                  <c:v>0.11347483495319199</c:v>
                </c:pt>
                <c:pt idx="18">
                  <c:v>0.1184685443604348</c:v>
                </c:pt>
                <c:pt idx="19">
                  <c:v>0.1233191061746228</c:v>
                </c:pt>
                <c:pt idx="20">
                  <c:v>0.12803559922596641</c:v>
                </c:pt>
                <c:pt idx="21">
                  <c:v>0.13262594083958201</c:v>
                </c:pt>
                <c:pt idx="22">
                  <c:v>0.13709709046637239</c:v>
                </c:pt>
                <c:pt idx="23">
                  <c:v>0.14145520891517241</c:v>
                </c:pt>
                <c:pt idx="24">
                  <c:v>0.14570578456682801</c:v>
                </c:pt>
                <c:pt idx="25">
                  <c:v>0.1498537346389768</c:v>
                </c:pt>
                <c:pt idx="26">
                  <c:v>0.15390348732676881</c:v>
                </c:pt>
                <c:pt idx="27">
                  <c:v>0.1578590490941332</c:v>
                </c:pt>
                <c:pt idx="28">
                  <c:v>0.16172406029886</c:v>
                </c:pt>
                <c:pt idx="29">
                  <c:v>0.16550184155397879</c:v>
                </c:pt>
                <c:pt idx="30">
                  <c:v>0.16919543266094561</c:v>
                </c:pt>
                <c:pt idx="31">
                  <c:v>0.1728076255327384</c:v>
                </c:pt>
                <c:pt idx="32">
                  <c:v>0.17634099221383359</c:v>
                </c:pt>
                <c:pt idx="33">
                  <c:v>0.1797979088694048</c:v>
                </c:pt>
                <c:pt idx="34">
                  <c:v>0.18318057643727281</c:v>
                </c:pt>
                <c:pt idx="35">
                  <c:v>0.1864910384984976</c:v>
                </c:pt>
                <c:pt idx="36">
                  <c:v>0.18973119681557479</c:v>
                </c:pt>
                <c:pt idx="37">
                  <c:v>0.19290282490343641</c:v>
                </c:pt>
                <c:pt idx="38">
                  <c:v>0.1960075799322992</c:v>
                </c:pt>
                <c:pt idx="39">
                  <c:v>0.19904701320874679</c:v>
                </c:pt>
                <c:pt idx="40">
                  <c:v>0.202022579439258</c:v>
                </c:pt>
                <c:pt idx="41">
                  <c:v>0.20493564494636959</c:v>
                </c:pt>
                <c:pt idx="42">
                  <c:v>0.2077874949800268</c:v>
                </c:pt>
                <c:pt idx="43">
                  <c:v>0.21057934024414721</c:v>
                </c:pt>
                <c:pt idx="44">
                  <c:v>0.2133123227398952</c:v>
                </c:pt>
                <c:pt idx="45">
                  <c:v>0.215987521011892</c:v>
                </c:pt>
                <c:pt idx="46">
                  <c:v>0.2186059548709148</c:v>
                </c:pt>
                <c:pt idx="47">
                  <c:v>0.221168589656078</c:v>
                </c:pt>
                <c:pt idx="48">
                  <c:v>0.22367634009064241</c:v>
                </c:pt>
                <c:pt idx="49">
                  <c:v>0.22613007377817801</c:v>
                </c:pt>
                <c:pt idx="50">
                  <c:v>0.22853061437951841</c:v>
                </c:pt>
                <c:pt idx="51">
                  <c:v>0.23087874450563961</c:v>
                </c:pt>
                <c:pt idx="52">
                  <c:v>0.23317520835706279</c:v>
                </c:pt>
                <c:pt idx="53">
                  <c:v>0.2354207141365332</c:v>
                </c:pt>
                <c:pt idx="54">
                  <c:v>0.2376159362584028</c:v>
                </c:pt>
                <c:pt idx="55">
                  <c:v>0.23976151737532239</c:v>
                </c:pt>
                <c:pt idx="56">
                  <c:v>0.241858070240382</c:v>
                </c:pt>
                <c:pt idx="57">
                  <c:v>0.2439061794207312</c:v>
                </c:pt>
                <c:pt idx="58">
                  <c:v>0.24590640287687041</c:v>
                </c:pt>
                <c:pt idx="59">
                  <c:v>0.24785927342020719</c:v>
                </c:pt>
                <c:pt idx="60">
                  <c:v>0.24976530006007719</c:v>
                </c:pt>
                <c:pt idx="61">
                  <c:v>0.2516249692502176</c:v>
                </c:pt>
                <c:pt idx="62">
                  <c:v>0.25343874604361161</c:v>
                </c:pt>
                <c:pt idx="63">
                  <c:v>0.25520707516367919</c:v>
                </c:pt>
                <c:pt idx="64">
                  <c:v>0.25693038199897639</c:v>
                </c:pt>
                <c:pt idx="65">
                  <c:v>0.25860907352782758</c:v>
                </c:pt>
                <c:pt idx="66">
                  <c:v>0.26024353917867682</c:v>
                </c:pt>
                <c:pt idx="67">
                  <c:v>0.26183415163137003</c:v>
                </c:pt>
                <c:pt idx="68">
                  <c:v>0.2633812675640772</c:v>
                </c:pt>
                <c:pt idx="69">
                  <c:v>0.26488522835010758</c:v>
                </c:pt>
                <c:pt idx="70">
                  <c:v>0.26634636070847639</c:v>
                </c:pt>
                <c:pt idx="71">
                  <c:v>0.26776497731171478</c:v>
                </c:pt>
                <c:pt idx="72">
                  <c:v>0.26914137735409638</c:v>
                </c:pt>
                <c:pt idx="73">
                  <c:v>0.27047584708317163</c:v>
                </c:pt>
                <c:pt idx="74">
                  <c:v>0.27176866029723162</c:v>
                </c:pt>
                <c:pt idx="75">
                  <c:v>0.27302007881109719</c:v>
                </c:pt>
                <c:pt idx="76">
                  <c:v>0.27423035289242242</c:v>
                </c:pt>
                <c:pt idx="77">
                  <c:v>0.27539972167050319</c:v>
                </c:pt>
                <c:pt idx="78">
                  <c:v>0.2765284135194172</c:v>
                </c:pt>
                <c:pt idx="79">
                  <c:v>0.27761664641716838</c:v>
                </c:pt>
                <c:pt idx="80">
                  <c:v>0.27866462828236038</c:v>
                </c:pt>
                <c:pt idx="81">
                  <c:v>0.27967255728980323</c:v>
                </c:pt>
                <c:pt idx="82">
                  <c:v>0.28064062216633923</c:v>
                </c:pt>
                <c:pt idx="83">
                  <c:v>0.28156900246806682</c:v>
                </c:pt>
                <c:pt idx="84">
                  <c:v>0.28245786884004442</c:v>
                </c:pt>
                <c:pt idx="85">
                  <c:v>0.28330738325947041</c:v>
                </c:pt>
                <c:pt idx="86">
                  <c:v>0.28411769926325198</c:v>
                </c:pt>
                <c:pt idx="87">
                  <c:v>0.284888962160804</c:v>
                </c:pt>
                <c:pt idx="88">
                  <c:v>0.28562130923284318</c:v>
                </c:pt>
                <c:pt idx="89">
                  <c:v>0.28631486991689242</c:v>
                </c:pt>
                <c:pt idx="90">
                  <c:v>0.2869697659801424</c:v>
                </c:pt>
                <c:pt idx="91">
                  <c:v>0.28758611168026438</c:v>
                </c:pt>
                <c:pt idx="92">
                  <c:v>0.28816401391472318</c:v>
                </c:pt>
                <c:pt idx="93">
                  <c:v>0.28870357235909122</c:v>
                </c:pt>
                <c:pt idx="94">
                  <c:v>0.28920487959481722</c:v>
                </c:pt>
                <c:pt idx="95">
                  <c:v>0.28966802122686919</c:v>
                </c:pt>
                <c:pt idx="96">
                  <c:v>0.29009307599163281</c:v>
                </c:pt>
                <c:pt idx="97">
                  <c:v>0.29048011585540279</c:v>
                </c:pt>
                <c:pt idx="98">
                  <c:v>0.29082920610378482</c:v>
                </c:pt>
                <c:pt idx="99">
                  <c:v>0.2911404054222852</c:v>
                </c:pt>
                <c:pt idx="100">
                  <c:v>0.29141376596833479</c:v>
                </c:pt>
                <c:pt idx="101">
                  <c:v>0.29164933343497201</c:v>
                </c:pt>
                <c:pt idx="102">
                  <c:v>0.29184714710638121</c:v>
                </c:pt>
                <c:pt idx="103">
                  <c:v>0.29200723990544719</c:v>
                </c:pt>
                <c:pt idx="104">
                  <c:v>0.29212963843347839</c:v>
                </c:pt>
                <c:pt idx="105">
                  <c:v>0.29221436300220838</c:v>
                </c:pt>
                <c:pt idx="106">
                  <c:v>0.29226142765818242</c:v>
                </c:pt>
                <c:pt idx="107">
                  <c:v>0.29227084019959038</c:v>
                </c:pt>
                <c:pt idx="108">
                  <c:v>0.29228399999999999</c:v>
                </c:pt>
              </c:numCache>
            </c:numRef>
          </c:yVal>
          <c:smooth val="1"/>
          <c:extLst xmlns:c16r2="http://schemas.microsoft.com/office/drawing/2015/06/chart">
            <c:ext xmlns:c16="http://schemas.microsoft.com/office/drawing/2014/chart" uri="{C3380CC4-5D6E-409C-BE32-E72D297353CC}">
              <c16:uniqueId val="{00000001-F3A2-421C-B090-56B7B9E90C9E}"/>
            </c:ext>
          </c:extLst>
        </c:ser>
        <c:ser>
          <c:idx val="1"/>
          <c:order val="2"/>
          <c:spPr>
            <a:ln>
              <a:solidFill>
                <a:sysClr val="windowText" lastClr="000000"/>
              </a:solidFill>
              <a:prstDash val="sysDash"/>
            </a:ln>
          </c:spPr>
          <c:marker>
            <c:symbol val="none"/>
          </c:marker>
          <c:dLbls>
            <c:dLbl>
              <c:idx val="0"/>
              <c:layout>
                <c:manualLayout>
                  <c:x val="-7.6893123214408637E-2"/>
                  <c:y val="-3.2163696704687994E-2"/>
                </c:manualLayout>
              </c:layout>
              <c:tx>
                <c:rich>
                  <a:bodyPr/>
                  <a:lstStyle/>
                  <a:p>
                    <a:r>
                      <a:rPr lang="en-US"/>
                      <a:t>-$5,000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2-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3-F3A2-421C-B090-56B7B9E90C9E}"/>
                </c:ext>
                <c:ext xmlns:c15="http://schemas.microsoft.com/office/drawing/2012/chart" uri="{CE6537A1-D6FC-4f65-9D91-7224C49458BB}"/>
              </c:extLst>
            </c:dLbl>
            <c:spPr>
              <a:noFill/>
              <a:ln>
                <a:noFill/>
              </a:ln>
              <a:effectLst/>
            </c:spPr>
            <c:dLblPos val="t"/>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(4)'!$J$10:$J$11</c:f>
              <c:numCache>
                <c:formatCode>General</c:formatCode>
                <c:ptCount val="2"/>
                <c:pt idx="0">
                  <c:v>-5.0717703349282202</c:v>
                </c:pt>
                <c:pt idx="1">
                  <c:v>-5.0717703349282202</c:v>
                </c:pt>
              </c:numCache>
            </c:numRef>
          </c:xVal>
          <c:yVal>
            <c:numRef>
              <c:f>'Seoyoung (4)'!$K$10:$K$11</c:f>
              <c:numCache>
                <c:formatCode>General</c:formatCode>
                <c:ptCount val="2"/>
                <c:pt idx="0">
                  <c:v>2.5000000000000001E-2</c:v>
                </c:pt>
                <c:pt idx="1">
                  <c:v>-0.36750075440095681</c:v>
                </c:pt>
              </c:numCache>
            </c:numRef>
          </c:yVal>
          <c:smooth val="1"/>
          <c:extLst xmlns:c16r2="http://schemas.microsoft.com/office/drawing/2015/06/chart">
            <c:ext xmlns:c16="http://schemas.microsoft.com/office/drawing/2014/chart" uri="{C3380CC4-5D6E-409C-BE32-E72D297353CC}">
              <c16:uniqueId val="{00000004-F3A2-421C-B090-56B7B9E90C9E}"/>
            </c:ext>
          </c:extLst>
        </c:ser>
        <c:ser>
          <c:idx val="3"/>
          <c:order val="3"/>
          <c:spPr>
            <a:ln>
              <a:solidFill>
                <a:sysClr val="windowText" lastClr="000000"/>
              </a:solidFill>
              <a:prstDash val="sysDash"/>
            </a:ln>
          </c:spPr>
          <c:marker>
            <c:symbol val="none"/>
          </c:marker>
          <c:dLbls>
            <c:dLbl>
              <c:idx val="0"/>
              <c:layout>
                <c:manualLayout>
                  <c:x val="-7.330968244354071E-3"/>
                  <c:y val="0"/>
                </c:manualLayout>
              </c:layout>
              <c:tx>
                <c:rich>
                  <a:bodyPr/>
                  <a:lstStyle/>
                  <a:p>
                    <a:r>
                      <a:rPr lang="en-US"/>
                      <a:t>-150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6-F3A2-421C-B090-56B7B9E90C9E}"/>
                </c:ext>
                <c:ext xmlns:c15="http://schemas.microsoft.com/office/drawing/2012/chart" uri="{CE6537A1-D6FC-4f65-9D91-7224C49458BB}"/>
              </c:extLst>
            </c:dLbl>
            <c:spPr>
              <a:noFill/>
              <a:ln>
                <a:noFill/>
              </a:ln>
              <a:effectLst/>
            </c:sp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(4)'!$J$12:$J$13</c:f>
              <c:numCache>
                <c:formatCode>General</c:formatCode>
                <c:ptCount val="2"/>
                <c:pt idx="0">
                  <c:v>2.5000000000000001E-2</c:v>
                </c:pt>
                <c:pt idx="1">
                  <c:v>-5.0717703349282202</c:v>
                </c:pt>
              </c:numCache>
            </c:numRef>
          </c:xVal>
          <c:yVal>
            <c:numRef>
              <c:f>'Seoyoung (4)'!$K$12:$K$13</c:f>
              <c:numCache>
                <c:formatCode>General</c:formatCode>
                <c:ptCount val="2"/>
                <c:pt idx="0">
                  <c:v>-0.282692888000736</c:v>
                </c:pt>
                <c:pt idx="1">
                  <c:v>-0.282692888000736</c:v>
                </c:pt>
              </c:numCache>
            </c:numRef>
          </c:yVal>
          <c:smooth val="1"/>
          <c:extLst xmlns:c16r2="http://schemas.microsoft.com/office/drawing/2015/06/chart">
            <c:ext xmlns:c16="http://schemas.microsoft.com/office/drawing/2014/chart" uri="{C3380CC4-5D6E-409C-BE32-E72D297353CC}">
              <c16:uniqueId val="{00000007-F3A2-421C-B090-56B7B9E90C9E}"/>
            </c:ext>
          </c:extLst>
        </c:ser>
        <c:ser>
          <c:idx val="4"/>
          <c:order val="4"/>
          <c:spPr>
            <a:ln>
              <a:solidFill>
                <a:sysClr val="windowText" lastClr="000000"/>
              </a:solidFill>
              <a:prstDash val="sysDash"/>
            </a:ln>
          </c:spPr>
          <c:marker>
            <c:symbol val="none"/>
          </c:marker>
          <c:dLbls>
            <c:dLbl>
              <c:idx val="0"/>
              <c:layout>
                <c:manualLayout>
                  <c:x val="-7.6788669774923948E-2"/>
                  <c:y val="-2.1044406680418716E-17"/>
                </c:manualLayout>
              </c:layout>
              <c:tx>
                <c:rich>
                  <a:bodyPr/>
                  <a:lstStyle/>
                  <a:p>
                    <a:r>
                      <a:rPr lang="en-US"/>
                      <a:t>110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8-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9-F3A2-421C-B090-56B7B9E90C9E}"/>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(4)'!$L$4:$L$5</c:f>
              <c:numCache>
                <c:formatCode>General</c:formatCode>
                <c:ptCount val="2"/>
                <c:pt idx="0">
                  <c:v>0</c:v>
                </c:pt>
                <c:pt idx="1">
                  <c:v>10.04784688995216</c:v>
                </c:pt>
              </c:numCache>
            </c:numRef>
          </c:xVal>
          <c:yVal>
            <c:numRef>
              <c:f>'Seoyoung (4)'!$M$4:$M$5</c:f>
              <c:numCache>
                <c:formatCode>General</c:formatCode>
                <c:ptCount val="2"/>
                <c:pt idx="0">
                  <c:v>0.241858070240382</c:v>
                </c:pt>
                <c:pt idx="1">
                  <c:v>0.241858070240382</c:v>
                </c:pt>
              </c:numCache>
            </c:numRef>
          </c:yVal>
          <c:smooth val="1"/>
          <c:extLst xmlns:c16r2="http://schemas.microsoft.com/office/drawing/2015/06/chart">
            <c:ext xmlns:c16="http://schemas.microsoft.com/office/drawing/2014/chart" uri="{C3380CC4-5D6E-409C-BE32-E72D297353CC}">
              <c16:uniqueId val="{0000000A-F3A2-421C-B090-56B7B9E90C9E}"/>
            </c:ext>
          </c:extLst>
        </c:ser>
        <c:ser>
          <c:idx val="5"/>
          <c:order val="5"/>
          <c:spPr>
            <a:ln>
              <a:solidFill>
                <a:sysClr val="windowText" lastClr="000000"/>
              </a:solidFill>
              <a:prstDash val="sysDash"/>
            </a:ln>
          </c:spPr>
          <c:marker>
            <c:symbol val="none"/>
          </c:marker>
          <c:dLbls>
            <c:dLbl>
              <c:idx val="0"/>
              <c:layout>
                <c:manualLayout>
                  <c:x val="-4.4269840858475719E-2"/>
                  <c:y val="3.7006527065167071E-2"/>
                </c:manualLayout>
              </c:layout>
              <c:tx>
                <c:rich>
                  <a:bodyPr/>
                  <a:lstStyle/>
                  <a:p>
                    <a:r>
                      <a:rPr lang="en-US"/>
                      <a:t>$10,000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B-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C-F3A2-421C-B090-56B7B9E90C9E}"/>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(4)'!$L$7:$L$8</c:f>
              <c:numCache>
                <c:formatCode>General</c:formatCode>
                <c:ptCount val="2"/>
                <c:pt idx="0">
                  <c:v>10.04784688995216</c:v>
                </c:pt>
                <c:pt idx="1">
                  <c:v>10.04784688995216</c:v>
                </c:pt>
              </c:numCache>
            </c:numRef>
          </c:xVal>
          <c:yVal>
            <c:numRef>
              <c:f>'Seoyoung (4)'!$M$7:$M$8</c:f>
              <c:numCache>
                <c:formatCode>General</c:formatCode>
                <c:ptCount val="2"/>
                <c:pt idx="0">
                  <c:v>2.5000000000000001E-2</c:v>
                </c:pt>
                <c:pt idx="1">
                  <c:v>0.241858070240382</c:v>
                </c:pt>
              </c:numCache>
            </c:numRef>
          </c:yVal>
          <c:smooth val="1"/>
          <c:extLst xmlns:c16r2="http://schemas.microsoft.com/office/drawing/2015/06/chart">
            <c:ext xmlns:c16="http://schemas.microsoft.com/office/drawing/2014/chart" uri="{C3380CC4-5D6E-409C-BE32-E72D297353CC}">
              <c16:uniqueId val="{0000000D-F3A2-421C-B090-56B7B9E90C9E}"/>
            </c:ext>
          </c:extLst>
        </c:ser>
        <c:ser>
          <c:idx val="10"/>
          <c:order val="6"/>
          <c:spPr>
            <a:ln>
              <a:solidFill>
                <a:sysClr val="windowText" lastClr="000000"/>
              </a:solidFill>
              <a:prstDash val="sysDash"/>
            </a:ln>
          </c:spPr>
          <c:marker>
            <c:symbol val="none"/>
          </c:marker>
          <c:dLbls>
            <c:dLbl>
              <c:idx val="0"/>
              <c:layout>
                <c:manualLayout>
                  <c:x val="-8.0183275004726051E-2"/>
                  <c:y val="-2.2957799767854962E-3"/>
                </c:manualLayout>
              </c:layout>
              <c:tx>
                <c:rich>
                  <a:bodyPr/>
                  <a:lstStyle/>
                  <a:p>
                    <a:r>
                      <a:rPr lang="en-US"/>
                      <a:t>137</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E-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0F-F3A2-421C-B090-56B7B9E90C9E}"/>
                </c:ext>
                <c:ext xmlns:c15="http://schemas.microsoft.com/office/drawing/2012/chart" uri="{CE6537A1-D6FC-4f65-9D91-7224C49458BB}"/>
              </c:extLst>
            </c:dLbl>
            <c:spPr>
              <a:noFill/>
              <a:ln>
                <a:noFill/>
              </a:ln>
              <a:effectLst/>
            </c:spPr>
            <c:dLblPos val="l"/>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(4)'!$R$4:$R$5</c:f>
              <c:numCache>
                <c:formatCode>General</c:formatCode>
                <c:ptCount val="2"/>
                <c:pt idx="0">
                  <c:v>0</c:v>
                </c:pt>
                <c:pt idx="1">
                  <c:v>20</c:v>
                </c:pt>
              </c:numCache>
            </c:numRef>
          </c:xVal>
          <c:yVal>
            <c:numRef>
              <c:f>'Seoyoung (4)'!$S$4:$S$5</c:f>
              <c:numCache>
                <c:formatCode>General</c:formatCode>
                <c:ptCount val="2"/>
                <c:pt idx="0">
                  <c:v>0.29228399999999999</c:v>
                </c:pt>
                <c:pt idx="1">
                  <c:v>0.29228399999999999</c:v>
                </c:pt>
              </c:numCache>
            </c:numRef>
          </c:yVal>
          <c:smooth val="1"/>
          <c:extLst xmlns:c16r2="http://schemas.microsoft.com/office/drawing/2015/06/chart">
            <c:ext xmlns:c16="http://schemas.microsoft.com/office/drawing/2014/chart" uri="{C3380CC4-5D6E-409C-BE32-E72D297353CC}">
              <c16:uniqueId val="{00000010-F3A2-421C-B090-56B7B9E90C9E}"/>
            </c:ext>
          </c:extLst>
        </c:ser>
        <c:ser>
          <c:idx val="11"/>
          <c:order val="7"/>
          <c:spPr>
            <a:ln>
              <a:solidFill>
                <a:sysClr val="windowText" lastClr="000000"/>
              </a:solidFill>
              <a:prstDash val="sysDash"/>
            </a:ln>
          </c:spPr>
          <c:marker>
            <c:symbol val="none"/>
          </c:marker>
          <c:dLbls>
            <c:dLbl>
              <c:idx val="0"/>
              <c:layout>
                <c:manualLayout>
                  <c:x val="-5.1393986402372402E-2"/>
                  <c:y val="3.7016650189474157E-2"/>
                </c:manualLayout>
              </c:layout>
              <c:tx>
                <c:rich>
                  <a:bodyPr/>
                  <a:lstStyle/>
                  <a:p>
                    <a:r>
                      <a:rPr lang="en-US"/>
                      <a:t>$20,000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1-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2-F3A2-421C-B090-56B7B9E90C9E}"/>
                </c:ext>
                <c:ext xmlns:c15="http://schemas.microsoft.com/office/drawing/2012/chart" uri="{CE6537A1-D6FC-4f65-9D91-7224C49458BB}"/>
              </c:extLst>
            </c:dLbl>
            <c:spPr>
              <a:noFill/>
              <a:ln>
                <a:noFill/>
              </a:ln>
              <a:effectLst/>
            </c:spPr>
            <c:dLblPos val="b"/>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(4)'!$R$7:$R$8</c:f>
              <c:numCache>
                <c:formatCode>General</c:formatCode>
                <c:ptCount val="2"/>
                <c:pt idx="0">
                  <c:v>20</c:v>
                </c:pt>
                <c:pt idx="1">
                  <c:v>20</c:v>
                </c:pt>
              </c:numCache>
            </c:numRef>
          </c:xVal>
          <c:yVal>
            <c:numRef>
              <c:f>'Seoyoung (4)'!$S$7:$S$8</c:f>
              <c:numCache>
                <c:formatCode>General</c:formatCode>
                <c:ptCount val="2"/>
                <c:pt idx="0">
                  <c:v>2.5000000000000001E-2</c:v>
                </c:pt>
                <c:pt idx="1">
                  <c:v>0.29228399999999999</c:v>
                </c:pt>
              </c:numCache>
            </c:numRef>
          </c:yVal>
          <c:smooth val="1"/>
          <c:extLst xmlns:c16r2="http://schemas.microsoft.com/office/drawing/2015/06/chart">
            <c:ext xmlns:c16="http://schemas.microsoft.com/office/drawing/2014/chart" uri="{C3380CC4-5D6E-409C-BE32-E72D297353CC}">
              <c16:uniqueId val="{00000013-F3A2-421C-B090-56B7B9E90C9E}"/>
            </c:ext>
          </c:extLst>
        </c:ser>
        <c:ser>
          <c:idx val="6"/>
          <c:order val="8"/>
          <c:spPr>
            <a:ln>
              <a:solidFill>
                <a:sysClr val="windowText" lastClr="000000"/>
              </a:solidFill>
            </a:ln>
          </c:spPr>
          <c:marker>
            <c:symbol val="none"/>
          </c:marker>
          <c:xVal>
            <c:numRef>
              <c:f>'Seoyoung (4)'!$C$1:$C$109</c:f>
              <c:numCache>
                <c:formatCode>General</c:formatCode>
                <c:ptCount val="109"/>
                <c:pt idx="0">
                  <c:v>-20</c:v>
                </c:pt>
                <c:pt idx="1">
                  <c:v>-19.808612440191379</c:v>
                </c:pt>
                <c:pt idx="2">
                  <c:v>-19.617224880382778</c:v>
                </c:pt>
                <c:pt idx="3">
                  <c:v>-19.425837320574161</c:v>
                </c:pt>
                <c:pt idx="4">
                  <c:v>-19.234449760765539</c:v>
                </c:pt>
                <c:pt idx="5">
                  <c:v>-19.043062200956939</c:v>
                </c:pt>
                <c:pt idx="6">
                  <c:v>-18.851674641148321</c:v>
                </c:pt>
                <c:pt idx="7">
                  <c:v>-18.660287081339721</c:v>
                </c:pt>
                <c:pt idx="8">
                  <c:v>-18.4688995215311</c:v>
                </c:pt>
                <c:pt idx="9">
                  <c:v>-18.277511961722482</c:v>
                </c:pt>
                <c:pt idx="10">
                  <c:v>-18.086124401913882</c:v>
                </c:pt>
                <c:pt idx="11">
                  <c:v>-17.89473684210526</c:v>
                </c:pt>
                <c:pt idx="12">
                  <c:v>-17.703349282296639</c:v>
                </c:pt>
                <c:pt idx="13">
                  <c:v>-17.511961722488039</c:v>
                </c:pt>
                <c:pt idx="14">
                  <c:v>-17.320574162679421</c:v>
                </c:pt>
                <c:pt idx="15">
                  <c:v>-17.129186602870821</c:v>
                </c:pt>
                <c:pt idx="16">
                  <c:v>-16.937799043062199</c:v>
                </c:pt>
                <c:pt idx="17">
                  <c:v>-16.746411483253581</c:v>
                </c:pt>
                <c:pt idx="18">
                  <c:v>-16.555023923444981</c:v>
                </c:pt>
                <c:pt idx="19">
                  <c:v>-16.36363636363636</c:v>
                </c:pt>
                <c:pt idx="20">
                  <c:v>-16.17224880382776</c:v>
                </c:pt>
                <c:pt idx="21">
                  <c:v>-15.98086124401914</c:v>
                </c:pt>
                <c:pt idx="22">
                  <c:v>-15.78947368421052</c:v>
                </c:pt>
                <c:pt idx="23">
                  <c:v>-15.59808612440192</c:v>
                </c:pt>
                <c:pt idx="24">
                  <c:v>-15.406698564593301</c:v>
                </c:pt>
                <c:pt idx="25">
                  <c:v>-15.215311004784679</c:v>
                </c:pt>
                <c:pt idx="26">
                  <c:v>-15.023923444976081</c:v>
                </c:pt>
                <c:pt idx="27">
                  <c:v>-14.832535885167459</c:v>
                </c:pt>
                <c:pt idx="28">
                  <c:v>-14.641148325358859</c:v>
                </c:pt>
                <c:pt idx="29">
                  <c:v>-14.44976076555024</c:v>
                </c:pt>
                <c:pt idx="30">
                  <c:v>-14.25837320574162</c:v>
                </c:pt>
                <c:pt idx="31">
                  <c:v>-14.06698564593302</c:v>
                </c:pt>
                <c:pt idx="32">
                  <c:v>-13.8755980861244</c:v>
                </c:pt>
                <c:pt idx="33">
                  <c:v>-13.68421052631578</c:v>
                </c:pt>
                <c:pt idx="34">
                  <c:v>-13.49282296650718</c:v>
                </c:pt>
                <c:pt idx="35">
                  <c:v>-13.301435406698561</c:v>
                </c:pt>
                <c:pt idx="36">
                  <c:v>-13.110047846889961</c:v>
                </c:pt>
                <c:pt idx="37">
                  <c:v>-12.918660287081339</c:v>
                </c:pt>
                <c:pt idx="38">
                  <c:v>-12.72727272727272</c:v>
                </c:pt>
                <c:pt idx="39">
                  <c:v>-12.535885167464119</c:v>
                </c:pt>
                <c:pt idx="40">
                  <c:v>-12.3444976076555</c:v>
                </c:pt>
                <c:pt idx="41">
                  <c:v>-12.1531100478469</c:v>
                </c:pt>
                <c:pt idx="42">
                  <c:v>-11.96172248803828</c:v>
                </c:pt>
                <c:pt idx="43">
                  <c:v>-11.77033492822966</c:v>
                </c:pt>
                <c:pt idx="44">
                  <c:v>-11.57894736842106</c:v>
                </c:pt>
                <c:pt idx="45">
                  <c:v>-11.387559808612441</c:v>
                </c:pt>
                <c:pt idx="46">
                  <c:v>-11.196172248803819</c:v>
                </c:pt>
                <c:pt idx="47">
                  <c:v>-11.004784688995221</c:v>
                </c:pt>
                <c:pt idx="48">
                  <c:v>-10.813397129186599</c:v>
                </c:pt>
                <c:pt idx="49">
                  <c:v>-10.622009569377999</c:v>
                </c:pt>
                <c:pt idx="50">
                  <c:v>-10.43062200956938</c:v>
                </c:pt>
                <c:pt idx="51">
                  <c:v>-10.23923444976076</c:v>
                </c:pt>
                <c:pt idx="52">
                  <c:v>-10.04784688995216</c:v>
                </c:pt>
                <c:pt idx="53">
                  <c:v>-9.8564593301435401</c:v>
                </c:pt>
                <c:pt idx="54">
                  <c:v>-9.6650717703349205</c:v>
                </c:pt>
                <c:pt idx="55">
                  <c:v>-9.4736842105263204</c:v>
                </c:pt>
                <c:pt idx="56">
                  <c:v>-9.2822966507177007</c:v>
                </c:pt>
                <c:pt idx="57">
                  <c:v>-9.0909090909091006</c:v>
                </c:pt>
                <c:pt idx="58">
                  <c:v>-8.8995215311004792</c:v>
                </c:pt>
                <c:pt idx="59">
                  <c:v>-8.7081339712918595</c:v>
                </c:pt>
                <c:pt idx="60">
                  <c:v>-8.5167464114832594</c:v>
                </c:pt>
                <c:pt idx="61">
                  <c:v>-8.3253588516746397</c:v>
                </c:pt>
                <c:pt idx="62">
                  <c:v>-8.1339712918660201</c:v>
                </c:pt>
                <c:pt idx="63">
                  <c:v>-7.94258373205742</c:v>
                </c:pt>
                <c:pt idx="64">
                  <c:v>-7.7511961722488003</c:v>
                </c:pt>
                <c:pt idx="65">
                  <c:v>-7.5598086124402002</c:v>
                </c:pt>
                <c:pt idx="66">
                  <c:v>-7.3684210526315796</c:v>
                </c:pt>
                <c:pt idx="67">
                  <c:v>-7.17703349282296</c:v>
                </c:pt>
                <c:pt idx="68">
                  <c:v>-6.9856459330143599</c:v>
                </c:pt>
                <c:pt idx="69">
                  <c:v>-6.7942583732057402</c:v>
                </c:pt>
                <c:pt idx="70">
                  <c:v>-6.6028708133971197</c:v>
                </c:pt>
                <c:pt idx="71">
                  <c:v>-6.4114832535885196</c:v>
                </c:pt>
                <c:pt idx="72">
                  <c:v>-6.2200956937798999</c:v>
                </c:pt>
                <c:pt idx="73">
                  <c:v>-6.0287081339712998</c:v>
                </c:pt>
                <c:pt idx="74">
                  <c:v>-5.8373205741626801</c:v>
                </c:pt>
                <c:pt idx="75">
                  <c:v>-5.6459330143540596</c:v>
                </c:pt>
                <c:pt idx="76">
                  <c:v>-5.4545454545454604</c:v>
                </c:pt>
                <c:pt idx="77">
                  <c:v>-5.2631578947368398</c:v>
                </c:pt>
                <c:pt idx="78">
                  <c:v>-5.0717703349282202</c:v>
                </c:pt>
                <c:pt idx="79">
                  <c:v>-4.88038277511962</c:v>
                </c:pt>
                <c:pt idx="80">
                  <c:v>-4.6889952153110004</c:v>
                </c:pt>
                <c:pt idx="81">
                  <c:v>-4.4976076555024003</c:v>
                </c:pt>
                <c:pt idx="82">
                  <c:v>-4.3062200956937797</c:v>
                </c:pt>
                <c:pt idx="83">
                  <c:v>-4.1148325358851601</c:v>
                </c:pt>
                <c:pt idx="84">
                  <c:v>-3.92344497607656</c:v>
                </c:pt>
                <c:pt idx="85">
                  <c:v>-3.7320574162679399</c:v>
                </c:pt>
                <c:pt idx="86">
                  <c:v>-3.5406698564593402</c:v>
                </c:pt>
                <c:pt idx="87">
                  <c:v>-3.3492822966507201</c:v>
                </c:pt>
                <c:pt idx="88">
                  <c:v>-3.1578947368421</c:v>
                </c:pt>
                <c:pt idx="89">
                  <c:v>-2.9665071770334999</c:v>
                </c:pt>
                <c:pt idx="90">
                  <c:v>-2.7751196172248802</c:v>
                </c:pt>
                <c:pt idx="91">
                  <c:v>-2.5837320574162601</c:v>
                </c:pt>
                <c:pt idx="92">
                  <c:v>-2.39234449760766</c:v>
                </c:pt>
                <c:pt idx="93">
                  <c:v>-2.2009569377990399</c:v>
                </c:pt>
                <c:pt idx="94">
                  <c:v>-2.0095693779904402</c:v>
                </c:pt>
                <c:pt idx="95">
                  <c:v>-1.8181818181818159</c:v>
                </c:pt>
                <c:pt idx="96">
                  <c:v>-1.626794258373206</c:v>
                </c:pt>
                <c:pt idx="97">
                  <c:v>-1.4354066985645959</c:v>
                </c:pt>
                <c:pt idx="98">
                  <c:v>-1.24401913875598</c:v>
                </c:pt>
                <c:pt idx="99">
                  <c:v>-1.0526315789473699</c:v>
                </c:pt>
                <c:pt idx="100">
                  <c:v>-0.86124401913875603</c:v>
                </c:pt>
                <c:pt idx="101">
                  <c:v>-0.66985645933014404</c:v>
                </c:pt>
                <c:pt idx="102">
                  <c:v>-0.47846889952152999</c:v>
                </c:pt>
                <c:pt idx="103">
                  <c:v>-0.28708133971291999</c:v>
                </c:pt>
                <c:pt idx="104">
                  <c:v>-9.5693779904305401E-2</c:v>
                </c:pt>
                <c:pt idx="105">
                  <c:v>-7.1400000000000005E-2</c:v>
                </c:pt>
                <c:pt idx="106">
                  <c:v>-0.02</c:v>
                </c:pt>
                <c:pt idx="107">
                  <c:v>-1.2222E-2</c:v>
                </c:pt>
                <c:pt idx="108">
                  <c:v>0</c:v>
                </c:pt>
              </c:numCache>
            </c:numRef>
          </c:xVal>
          <c:yVal>
            <c:numRef>
              <c:f>'Seoyoung (4)'!$F$1:$F$109</c:f>
              <c:numCache>
                <c:formatCode>General</c:formatCode>
                <c:ptCount val="109"/>
                <c:pt idx="0">
                  <c:v>-0.52116609334087993</c:v>
                </c:pt>
                <c:pt idx="1">
                  <c:v>-0.5211557830557052</c:v>
                </c:pt>
                <c:pt idx="2">
                  <c:v>-0.52110422757357122</c:v>
                </c:pt>
                <c:pt idx="3">
                  <c:v>-0.52101141066332801</c:v>
                </c:pt>
                <c:pt idx="4">
                  <c:v>-0.5208773030842524</c:v>
                </c:pt>
                <c:pt idx="5">
                  <c:v>-0.52070186254373041</c:v>
                </c:pt>
                <c:pt idx="6">
                  <c:v>-0.52048503363591803</c:v>
                </c:pt>
                <c:pt idx="7">
                  <c:v>-0.52022674776121913</c:v>
                </c:pt>
                <c:pt idx="8">
                  <c:v>-0.51992692302627441</c:v>
                </c:pt>
                <c:pt idx="9">
                  <c:v>-0.51958546412416273</c:v>
                </c:pt>
                <c:pt idx="10">
                  <c:v>-0.51920226219435595</c:v>
                </c:pt>
                <c:pt idx="11">
                  <c:v>-0.51877719466203542</c:v>
                </c:pt>
                <c:pt idx="12">
                  <c:v>-0.51831012505613117</c:v>
                </c:pt>
                <c:pt idx="13">
                  <c:v>-0.5178009028055266</c:v>
                </c:pt>
                <c:pt idx="14">
                  <c:v>-0.51724936301268365</c:v>
                </c:pt>
                <c:pt idx="15">
                  <c:v>-0.51665532620391552</c:v>
                </c:pt>
                <c:pt idx="16">
                  <c:v>-0.51601859805541506</c:v>
                </c:pt>
                <c:pt idx="17">
                  <c:v>-0.51533896909406862</c:v>
                </c:pt>
                <c:pt idx="18">
                  <c:v>-0.51461621437195315</c:v>
                </c:pt>
                <c:pt idx="19">
                  <c:v>-0.51385009311336216</c:v>
                </c:pt>
                <c:pt idx="20">
                  <c:v>-0.51304034833301115</c:v>
                </c:pt>
                <c:pt idx="21">
                  <c:v>-0.51218670642401865</c:v>
                </c:pt>
                <c:pt idx="22">
                  <c:v>-0.51128887671407774</c:v>
                </c:pt>
                <c:pt idx="23">
                  <c:v>-0.51034655098809723</c:v>
                </c:pt>
                <c:pt idx="24">
                  <c:v>-0.5093594029754438</c:v>
                </c:pt>
                <c:pt idx="25">
                  <c:v>-0.50832708779971558</c:v>
                </c:pt>
                <c:pt idx="26">
                  <c:v>-0.50724924138882244</c:v>
                </c:pt>
                <c:pt idx="27">
                  <c:v>-0.50612547984292067</c:v>
                </c:pt>
                <c:pt idx="28">
                  <c:v>-0.5049553987575266</c:v>
                </c:pt>
                <c:pt idx="29">
                  <c:v>-0.50373857249887855</c:v>
                </c:pt>
                <c:pt idx="30">
                  <c:v>-0.50247455342840086</c:v>
                </c:pt>
                <c:pt idx="31">
                  <c:v>-0.50116287107272361</c:v>
                </c:pt>
                <c:pt idx="32">
                  <c:v>-0.49980303123549763</c:v>
                </c:pt>
                <c:pt idx="33">
                  <c:v>-0.49839451504681276</c:v>
                </c:pt>
                <c:pt idx="34">
                  <c:v>-0.49693677794565216</c:v>
                </c:pt>
                <c:pt idx="35">
                  <c:v>-0.49542924859038778</c:v>
                </c:pt>
                <c:pt idx="36">
                  <c:v>-0.49387132769180953</c:v>
                </c:pt>
                <c:pt idx="37">
                  <c:v>-0.49226238676268941</c:v>
                </c:pt>
                <c:pt idx="38">
                  <c:v>-0.49060176677720263</c:v>
                </c:pt>
                <c:pt idx="39">
                  <c:v>-0.48888877673299297</c:v>
                </c:pt>
                <c:pt idx="40">
                  <c:v>-0.48712269210775561</c:v>
                </c:pt>
                <c:pt idx="41">
                  <c:v>-0.48530275320154681</c:v>
                </c:pt>
                <c:pt idx="42">
                  <c:v>-0.48342816335500699</c:v>
                </c:pt>
                <c:pt idx="43">
                  <c:v>-0.48149808703265101</c:v>
                </c:pt>
                <c:pt idx="44">
                  <c:v>-0.47951164775927657</c:v>
                </c:pt>
                <c:pt idx="45">
                  <c:v>-0.47746792589613518</c:v>
                </c:pt>
                <c:pt idx="46">
                  <c:v>-0.47536595624211458</c:v>
                </c:pt>
                <c:pt idx="47">
                  <c:v>-0.47320472544348896</c:v>
                </c:pt>
                <c:pt idx="48">
                  <c:v>-0.4709831691938412</c:v>
                </c:pt>
                <c:pt idx="49">
                  <c:v>-0.46870016920375734</c:v>
                </c:pt>
                <c:pt idx="50">
                  <c:v>-0.46635454991727682</c:v>
                </c:pt>
                <c:pt idx="51">
                  <c:v>-0.4639450749495016</c:v>
                </c:pt>
                <c:pt idx="52">
                  <c:v>-0.46147044321642422</c:v>
                </c:pt>
                <c:pt idx="53">
                  <c:v>-0.45892928472455741</c:v>
                </c:pt>
                <c:pt idx="54">
                  <c:v>-0.45632015598367637</c:v>
                </c:pt>
                <c:pt idx="55">
                  <c:v>-0.45364153500128057</c:v>
                </c:pt>
                <c:pt idx="56">
                  <c:v>-0.4508918158118348</c:v>
                </c:pt>
                <c:pt idx="57">
                  <c:v>-0.44806930248746119</c:v>
                </c:pt>
                <c:pt idx="58">
                  <c:v>-0.44517220256938261</c:v>
                </c:pt>
                <c:pt idx="59">
                  <c:v>-0.44219861985079301</c:v>
                </c:pt>
                <c:pt idx="60">
                  <c:v>-0.43914654643177764</c:v>
                </c:pt>
                <c:pt idx="61">
                  <c:v>-0.43601385395518605</c:v>
                </c:pt>
                <c:pt idx="62">
                  <c:v>-0.43279828391848618</c:v>
                </c:pt>
                <c:pt idx="63">
                  <c:v>-0.42949743694041081</c:v>
                </c:pt>
                <c:pt idx="64">
                  <c:v>-0.42610876084188098</c:v>
                </c:pt>
                <c:pt idx="65">
                  <c:v>-0.422629537377814</c:v>
                </c:pt>
                <c:pt idx="66">
                  <c:v>-0.41905686742916881</c:v>
                </c:pt>
                <c:pt idx="67">
                  <c:v>-0.41538765443182279</c:v>
                </c:pt>
                <c:pt idx="68">
                  <c:v>-0.41161858577956745</c:v>
                </c:pt>
                <c:pt idx="69">
                  <c:v>-0.40774611189099319</c:v>
                </c:pt>
                <c:pt idx="70">
                  <c:v>-0.40376642257222178</c:v>
                </c:pt>
                <c:pt idx="71">
                  <c:v>-0.39967542023703578</c:v>
                </c:pt>
                <c:pt idx="72">
                  <c:v>-0.39546868945931357</c:v>
                </c:pt>
                <c:pt idx="73">
                  <c:v>-0.39114146222590662</c:v>
                </c:pt>
                <c:pt idx="74">
                  <c:v>-0.38668857812530139</c:v>
                </c:pt>
                <c:pt idx="75">
                  <c:v>-0.38210443854148535</c:v>
                </c:pt>
                <c:pt idx="76">
                  <c:v>-0.37738295371355018</c:v>
                </c:pt>
                <c:pt idx="77">
                  <c:v>-0.37251748125658302</c:v>
                </c:pt>
                <c:pt idx="78">
                  <c:v>-0.36750075440095681</c:v>
                </c:pt>
                <c:pt idx="79">
                  <c:v>-0.36232479777080595</c:v>
                </c:pt>
                <c:pt idx="80">
                  <c:v>-0.35698082795543218</c:v>
                </c:pt>
                <c:pt idx="81">
                  <c:v>-0.35145913538288281</c:v>
                </c:pt>
                <c:pt idx="82">
                  <c:v>-0.3457489430179746</c:v>
                </c:pt>
                <c:pt idx="83">
                  <c:v>-0.33983823608349417</c:v>
                </c:pt>
                <c:pt idx="84">
                  <c:v>-0.33371355520750257</c:v>
                </c:pt>
                <c:pt idx="85">
                  <c:v>-0.32735974293090636</c:v>
                </c:pt>
                <c:pt idx="86">
                  <c:v>-0.32075963006746877</c:v>
                </c:pt>
                <c:pt idx="87">
                  <c:v>-0.3138936435343202</c:v>
                </c:pt>
                <c:pt idx="88">
                  <c:v>-0.30673931025047696</c:v>
                </c:pt>
                <c:pt idx="89">
                  <c:v>-0.299270621397072</c:v>
                </c:pt>
                <c:pt idx="90">
                  <c:v>-0.29145720589069501</c:v>
                </c:pt>
                <c:pt idx="91">
                  <c:v>-0.28326323823269162</c:v>
                </c:pt>
                <c:pt idx="92">
                  <c:v>-0.274645968592164</c:v>
                </c:pt>
                <c:pt idx="93">
                  <c:v>-0.26555370245948179</c:v>
                </c:pt>
                <c:pt idx="94">
                  <c:v>-0.25592295562448575</c:v>
                </c:pt>
                <c:pt idx="95">
                  <c:v>-0.2456743328941941</c:v>
                </c:pt>
                <c:pt idx="96">
                  <c:v>-0.23470635479387353</c:v>
                </c:pt>
                <c:pt idx="97">
                  <c:v>-0.22288583063487805</c:v>
                </c:pt>
                <c:pt idx="98">
                  <c:v>-0.21003208542045054</c:v>
                </c:pt>
                <c:pt idx="99">
                  <c:v>-0.19588945822151266</c:v>
                </c:pt>
                <c:pt idx="100">
                  <c:v>-0.18007530756912371</c:v>
                </c:pt>
                <c:pt idx="101">
                  <c:v>-0.16197024220964312</c:v>
                </c:pt>
                <c:pt idx="102">
                  <c:v>-0.14044585321148434</c:v>
                </c:pt>
                <c:pt idx="103">
                  <c:v>-0.11298435280853578</c:v>
                </c:pt>
                <c:pt idx="104">
                  <c:v>-7.059210756906048E-2</c:v>
                </c:pt>
                <c:pt idx="105">
                  <c:v>-5.2129999999999996E-2</c:v>
                </c:pt>
                <c:pt idx="106">
                  <c:v>-4.8801999999999998E-2</c:v>
                </c:pt>
                <c:pt idx="107">
                  <c:v>-3.9E-2</c:v>
                </c:pt>
                <c:pt idx="108">
                  <c:v>1E-3</c:v>
                </c:pt>
              </c:numCache>
            </c:numRef>
          </c:yVal>
          <c:smooth val="1"/>
          <c:extLst xmlns:c16r2="http://schemas.microsoft.com/office/drawing/2015/06/chart">
            <c:ext xmlns:c16="http://schemas.microsoft.com/office/drawing/2014/chart" uri="{C3380CC4-5D6E-409C-BE32-E72D297353CC}">
              <c16:uniqueId val="{00000014-F3A2-421C-B090-56B7B9E90C9E}"/>
            </c:ext>
          </c:extLst>
        </c:ser>
        <c:ser>
          <c:idx val="7"/>
          <c:order val="9"/>
          <c:spPr>
            <a:ln>
              <a:solidFill>
                <a:sysClr val="windowText" lastClr="000000"/>
              </a:solidFill>
              <a:prstDash val="sysDash"/>
            </a:ln>
          </c:spPr>
          <c:marker>
            <c:symbol val="none"/>
          </c:marker>
          <c:dLbls>
            <c:dLbl>
              <c:idx val="0"/>
              <c:layout>
                <c:manualLayout>
                  <c:x val="-5.8608058608058608E-3"/>
                  <c:y val="0"/>
                </c:manualLayout>
              </c:layout>
              <c:tx>
                <c:rich>
                  <a:bodyPr/>
                  <a:lstStyle/>
                  <a:p>
                    <a:r>
                      <a:rPr lang="en-US"/>
                      <a:t>-195</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5-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6-F3A2-421C-B090-56B7B9E90C9E}"/>
                </c:ext>
                <c:ext xmlns:c15="http://schemas.microsoft.com/office/drawing/2012/chart" uri="{CE6537A1-D6FC-4f65-9D91-7224C49458BB}"/>
              </c:extLst>
            </c:dLbl>
            <c:spPr>
              <a:noFill/>
              <a:ln>
                <a:noFill/>
              </a:ln>
              <a:effectLst/>
            </c:sp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(4)'!$J$47:$J$48</c:f>
              <c:numCache>
                <c:formatCode>General</c:formatCode>
                <c:ptCount val="2"/>
                <c:pt idx="0">
                  <c:v>2.5000000000000001E-2</c:v>
                </c:pt>
                <c:pt idx="1">
                  <c:v>-5.0717703349282202</c:v>
                </c:pt>
              </c:numCache>
            </c:numRef>
          </c:xVal>
          <c:yVal>
            <c:numRef>
              <c:f>'Seoyoung (4)'!$K$47:$K$48</c:f>
              <c:numCache>
                <c:formatCode>General</c:formatCode>
                <c:ptCount val="2"/>
                <c:pt idx="0">
                  <c:v>-0.36750075440095681</c:v>
                </c:pt>
                <c:pt idx="1">
                  <c:v>-0.36750075440095681</c:v>
                </c:pt>
              </c:numCache>
            </c:numRef>
          </c:yVal>
          <c:smooth val="1"/>
          <c:extLst xmlns:c16r2="http://schemas.microsoft.com/office/drawing/2015/06/chart">
            <c:ext xmlns:c16="http://schemas.microsoft.com/office/drawing/2014/chart" uri="{C3380CC4-5D6E-409C-BE32-E72D297353CC}">
              <c16:uniqueId val="{00000017-F3A2-421C-B090-56B7B9E90C9E}"/>
            </c:ext>
          </c:extLst>
        </c:ser>
        <c:ser>
          <c:idx val="8"/>
          <c:order val="10"/>
          <c:spPr>
            <a:ln>
              <a:solidFill>
                <a:sysClr val="windowText" lastClr="000000"/>
              </a:solidFill>
            </a:ln>
          </c:spPr>
          <c:marker>
            <c:symbol val="none"/>
          </c:marker>
          <c:xVal>
            <c:numRef>
              <c:f>'Seoyoung (4)'!$C$1:$C$109</c:f>
              <c:numCache>
                <c:formatCode>General</c:formatCode>
                <c:ptCount val="109"/>
                <c:pt idx="0">
                  <c:v>-20</c:v>
                </c:pt>
                <c:pt idx="1">
                  <c:v>-19.808612440191379</c:v>
                </c:pt>
                <c:pt idx="2">
                  <c:v>-19.617224880382778</c:v>
                </c:pt>
                <c:pt idx="3">
                  <c:v>-19.425837320574161</c:v>
                </c:pt>
                <c:pt idx="4">
                  <c:v>-19.234449760765539</c:v>
                </c:pt>
                <c:pt idx="5">
                  <c:v>-19.043062200956939</c:v>
                </c:pt>
                <c:pt idx="6">
                  <c:v>-18.851674641148321</c:v>
                </c:pt>
                <c:pt idx="7">
                  <c:v>-18.660287081339721</c:v>
                </c:pt>
                <c:pt idx="8">
                  <c:v>-18.4688995215311</c:v>
                </c:pt>
                <c:pt idx="9">
                  <c:v>-18.277511961722482</c:v>
                </c:pt>
                <c:pt idx="10">
                  <c:v>-18.086124401913882</c:v>
                </c:pt>
                <c:pt idx="11">
                  <c:v>-17.89473684210526</c:v>
                </c:pt>
                <c:pt idx="12">
                  <c:v>-17.703349282296639</c:v>
                </c:pt>
                <c:pt idx="13">
                  <c:v>-17.511961722488039</c:v>
                </c:pt>
                <c:pt idx="14">
                  <c:v>-17.320574162679421</c:v>
                </c:pt>
                <c:pt idx="15">
                  <c:v>-17.129186602870821</c:v>
                </c:pt>
                <c:pt idx="16">
                  <c:v>-16.937799043062199</c:v>
                </c:pt>
                <c:pt idx="17">
                  <c:v>-16.746411483253581</c:v>
                </c:pt>
                <c:pt idx="18">
                  <c:v>-16.555023923444981</c:v>
                </c:pt>
                <c:pt idx="19">
                  <c:v>-16.36363636363636</c:v>
                </c:pt>
                <c:pt idx="20">
                  <c:v>-16.17224880382776</c:v>
                </c:pt>
                <c:pt idx="21">
                  <c:v>-15.98086124401914</c:v>
                </c:pt>
                <c:pt idx="22">
                  <c:v>-15.78947368421052</c:v>
                </c:pt>
                <c:pt idx="23">
                  <c:v>-15.59808612440192</c:v>
                </c:pt>
                <c:pt idx="24">
                  <c:v>-15.406698564593301</c:v>
                </c:pt>
                <c:pt idx="25">
                  <c:v>-15.215311004784679</c:v>
                </c:pt>
                <c:pt idx="26">
                  <c:v>-15.023923444976081</c:v>
                </c:pt>
                <c:pt idx="27">
                  <c:v>-14.832535885167459</c:v>
                </c:pt>
                <c:pt idx="28">
                  <c:v>-14.641148325358859</c:v>
                </c:pt>
                <c:pt idx="29">
                  <c:v>-14.44976076555024</c:v>
                </c:pt>
                <c:pt idx="30">
                  <c:v>-14.25837320574162</c:v>
                </c:pt>
                <c:pt idx="31">
                  <c:v>-14.06698564593302</c:v>
                </c:pt>
                <c:pt idx="32">
                  <c:v>-13.8755980861244</c:v>
                </c:pt>
                <c:pt idx="33">
                  <c:v>-13.68421052631578</c:v>
                </c:pt>
                <c:pt idx="34">
                  <c:v>-13.49282296650718</c:v>
                </c:pt>
                <c:pt idx="35">
                  <c:v>-13.301435406698561</c:v>
                </c:pt>
                <c:pt idx="36">
                  <c:v>-13.110047846889961</c:v>
                </c:pt>
                <c:pt idx="37">
                  <c:v>-12.918660287081339</c:v>
                </c:pt>
                <c:pt idx="38">
                  <c:v>-12.72727272727272</c:v>
                </c:pt>
                <c:pt idx="39">
                  <c:v>-12.535885167464119</c:v>
                </c:pt>
                <c:pt idx="40">
                  <c:v>-12.3444976076555</c:v>
                </c:pt>
                <c:pt idx="41">
                  <c:v>-12.1531100478469</c:v>
                </c:pt>
                <c:pt idx="42">
                  <c:v>-11.96172248803828</c:v>
                </c:pt>
                <c:pt idx="43">
                  <c:v>-11.77033492822966</c:v>
                </c:pt>
                <c:pt idx="44">
                  <c:v>-11.57894736842106</c:v>
                </c:pt>
                <c:pt idx="45">
                  <c:v>-11.387559808612441</c:v>
                </c:pt>
                <c:pt idx="46">
                  <c:v>-11.196172248803819</c:v>
                </c:pt>
                <c:pt idx="47">
                  <c:v>-11.004784688995221</c:v>
                </c:pt>
                <c:pt idx="48">
                  <c:v>-10.813397129186599</c:v>
                </c:pt>
                <c:pt idx="49">
                  <c:v>-10.622009569377999</c:v>
                </c:pt>
                <c:pt idx="50">
                  <c:v>-10.43062200956938</c:v>
                </c:pt>
                <c:pt idx="51">
                  <c:v>-10.23923444976076</c:v>
                </c:pt>
                <c:pt idx="52">
                  <c:v>-10.04784688995216</c:v>
                </c:pt>
                <c:pt idx="53">
                  <c:v>-9.8564593301435401</c:v>
                </c:pt>
                <c:pt idx="54">
                  <c:v>-9.6650717703349205</c:v>
                </c:pt>
                <c:pt idx="55">
                  <c:v>-9.4736842105263204</c:v>
                </c:pt>
                <c:pt idx="56">
                  <c:v>-9.2822966507177007</c:v>
                </c:pt>
                <c:pt idx="57">
                  <c:v>-9.0909090909091006</c:v>
                </c:pt>
                <c:pt idx="58">
                  <c:v>-8.8995215311004792</c:v>
                </c:pt>
                <c:pt idx="59">
                  <c:v>-8.7081339712918595</c:v>
                </c:pt>
                <c:pt idx="60">
                  <c:v>-8.5167464114832594</c:v>
                </c:pt>
                <c:pt idx="61">
                  <c:v>-8.3253588516746397</c:v>
                </c:pt>
                <c:pt idx="62">
                  <c:v>-8.1339712918660201</c:v>
                </c:pt>
                <c:pt idx="63">
                  <c:v>-7.94258373205742</c:v>
                </c:pt>
                <c:pt idx="64">
                  <c:v>-7.7511961722488003</c:v>
                </c:pt>
                <c:pt idx="65">
                  <c:v>-7.5598086124402002</c:v>
                </c:pt>
                <c:pt idx="66">
                  <c:v>-7.3684210526315796</c:v>
                </c:pt>
                <c:pt idx="67">
                  <c:v>-7.17703349282296</c:v>
                </c:pt>
                <c:pt idx="68">
                  <c:v>-6.9856459330143599</c:v>
                </c:pt>
                <c:pt idx="69">
                  <c:v>-6.7942583732057402</c:v>
                </c:pt>
                <c:pt idx="70">
                  <c:v>-6.6028708133971197</c:v>
                </c:pt>
                <c:pt idx="71">
                  <c:v>-6.4114832535885196</c:v>
                </c:pt>
                <c:pt idx="72">
                  <c:v>-6.2200956937798999</c:v>
                </c:pt>
                <c:pt idx="73">
                  <c:v>-6.0287081339712998</c:v>
                </c:pt>
                <c:pt idx="74">
                  <c:v>-5.8373205741626801</c:v>
                </c:pt>
                <c:pt idx="75">
                  <c:v>-5.6459330143540596</c:v>
                </c:pt>
                <c:pt idx="76">
                  <c:v>-5.4545454545454604</c:v>
                </c:pt>
                <c:pt idx="77">
                  <c:v>-5.2631578947368398</c:v>
                </c:pt>
                <c:pt idx="78">
                  <c:v>-5.0717703349282202</c:v>
                </c:pt>
                <c:pt idx="79">
                  <c:v>-4.88038277511962</c:v>
                </c:pt>
                <c:pt idx="80">
                  <c:v>-4.6889952153110004</c:v>
                </c:pt>
                <c:pt idx="81">
                  <c:v>-4.4976076555024003</c:v>
                </c:pt>
                <c:pt idx="82">
                  <c:v>-4.3062200956937797</c:v>
                </c:pt>
                <c:pt idx="83">
                  <c:v>-4.1148325358851601</c:v>
                </c:pt>
                <c:pt idx="84">
                  <c:v>-3.92344497607656</c:v>
                </c:pt>
                <c:pt idx="85">
                  <c:v>-3.7320574162679399</c:v>
                </c:pt>
                <c:pt idx="86">
                  <c:v>-3.5406698564593402</c:v>
                </c:pt>
                <c:pt idx="87">
                  <c:v>-3.3492822966507201</c:v>
                </c:pt>
                <c:pt idx="88">
                  <c:v>-3.1578947368421</c:v>
                </c:pt>
                <c:pt idx="89">
                  <c:v>-2.9665071770334999</c:v>
                </c:pt>
                <c:pt idx="90">
                  <c:v>-2.7751196172248802</c:v>
                </c:pt>
                <c:pt idx="91">
                  <c:v>-2.5837320574162601</c:v>
                </c:pt>
                <c:pt idx="92">
                  <c:v>-2.39234449760766</c:v>
                </c:pt>
                <c:pt idx="93">
                  <c:v>-2.2009569377990399</c:v>
                </c:pt>
                <c:pt idx="94">
                  <c:v>-2.0095693779904402</c:v>
                </c:pt>
                <c:pt idx="95">
                  <c:v>-1.8181818181818159</c:v>
                </c:pt>
                <c:pt idx="96">
                  <c:v>-1.626794258373206</c:v>
                </c:pt>
                <c:pt idx="97">
                  <c:v>-1.4354066985645959</c:v>
                </c:pt>
                <c:pt idx="98">
                  <c:v>-1.24401913875598</c:v>
                </c:pt>
                <c:pt idx="99">
                  <c:v>-1.0526315789473699</c:v>
                </c:pt>
                <c:pt idx="100">
                  <c:v>-0.86124401913875603</c:v>
                </c:pt>
                <c:pt idx="101">
                  <c:v>-0.66985645933014404</c:v>
                </c:pt>
                <c:pt idx="102">
                  <c:v>-0.47846889952152999</c:v>
                </c:pt>
                <c:pt idx="103">
                  <c:v>-0.28708133971291999</c:v>
                </c:pt>
                <c:pt idx="104">
                  <c:v>-9.5693779904305401E-2</c:v>
                </c:pt>
                <c:pt idx="105">
                  <c:v>-7.1400000000000005E-2</c:v>
                </c:pt>
                <c:pt idx="106">
                  <c:v>-0.02</c:v>
                </c:pt>
                <c:pt idx="107">
                  <c:v>-1.2222E-2</c:v>
                </c:pt>
                <c:pt idx="108">
                  <c:v>0</c:v>
                </c:pt>
              </c:numCache>
            </c:numRef>
          </c:xVal>
          <c:yVal>
            <c:numRef>
              <c:f>'Seoyoung (4)'!$G$1:$G$109</c:f>
              <c:numCache>
                <c:formatCode>General</c:formatCode>
                <c:ptCount val="109"/>
                <c:pt idx="0">
                  <c:v>-0.32071759590208004</c:v>
                </c:pt>
                <c:pt idx="1">
                  <c:v>-0.32071125111120324</c:v>
                </c:pt>
                <c:pt idx="2">
                  <c:v>-0.32067952466065924</c:v>
                </c:pt>
                <c:pt idx="3">
                  <c:v>-0.32062240656204799</c:v>
                </c:pt>
                <c:pt idx="4">
                  <c:v>-0.32053987882107843</c:v>
                </c:pt>
                <c:pt idx="5">
                  <c:v>-0.32043191541152644</c:v>
                </c:pt>
                <c:pt idx="6">
                  <c:v>-0.32029848223748802</c:v>
                </c:pt>
                <c:pt idx="7">
                  <c:v>-0.3201395370838272</c:v>
                </c:pt>
                <c:pt idx="8">
                  <c:v>-0.31995502955463045</c:v>
                </c:pt>
                <c:pt idx="9">
                  <c:v>-0.31974490099948483</c:v>
                </c:pt>
                <c:pt idx="10">
                  <c:v>-0.31950908442729603</c:v>
                </c:pt>
                <c:pt idx="11">
                  <c:v>-0.3192475044074064</c:v>
                </c:pt>
                <c:pt idx="12">
                  <c:v>-0.31896007695761924</c:v>
                </c:pt>
                <c:pt idx="13">
                  <c:v>-0.31864670941878565</c:v>
                </c:pt>
                <c:pt idx="14">
                  <c:v>-0.31830730031549764</c:v>
                </c:pt>
                <c:pt idx="15">
                  <c:v>-0.31794173920240959</c:v>
                </c:pt>
                <c:pt idx="16">
                  <c:v>-0.31754990649564002</c:v>
                </c:pt>
                <c:pt idx="17">
                  <c:v>-0.3171316732886576</c:v>
                </c:pt>
                <c:pt idx="18">
                  <c:v>-0.31668690115197123</c:v>
                </c:pt>
                <c:pt idx="19">
                  <c:v>-0.31621544191591522</c:v>
                </c:pt>
                <c:pt idx="20">
                  <c:v>-0.31571713743569924</c:v>
                </c:pt>
                <c:pt idx="21">
                  <c:v>-0.31519181933785761</c:v>
                </c:pt>
                <c:pt idx="22">
                  <c:v>-0.31463930874712481</c:v>
                </c:pt>
                <c:pt idx="23">
                  <c:v>-0.31405941599267523</c:v>
                </c:pt>
                <c:pt idx="24">
                  <c:v>-0.31345194029258083</c:v>
                </c:pt>
                <c:pt idx="25">
                  <c:v>-0.31281666941520964</c:v>
                </c:pt>
                <c:pt idx="26">
                  <c:v>-0.31215337931619841</c:v>
                </c:pt>
                <c:pt idx="27">
                  <c:v>-0.31146183374948966</c:v>
                </c:pt>
                <c:pt idx="28">
                  <c:v>-0.3107417838507856</c:v>
                </c:pt>
                <c:pt idx="29">
                  <c:v>-0.3099929676916176</c:v>
                </c:pt>
                <c:pt idx="30">
                  <c:v>-0.30921510980209282</c:v>
                </c:pt>
                <c:pt idx="31">
                  <c:v>-0.30840792066013761</c:v>
                </c:pt>
                <c:pt idx="32">
                  <c:v>-0.30757109614492162</c:v>
                </c:pt>
                <c:pt idx="33">
                  <c:v>-0.30670431695188483</c:v>
                </c:pt>
                <c:pt idx="34">
                  <c:v>-0.30580724796655523</c:v>
                </c:pt>
                <c:pt idx="35">
                  <c:v>-0.30487953759408482</c:v>
                </c:pt>
                <c:pt idx="36">
                  <c:v>-0.30392081704111362</c:v>
                </c:pt>
                <c:pt idx="37">
                  <c:v>-0.30293069954627039</c:v>
                </c:pt>
                <c:pt idx="38">
                  <c:v>-0.30190877955520162</c:v>
                </c:pt>
                <c:pt idx="39">
                  <c:v>-0.300854631835688</c:v>
                </c:pt>
                <c:pt idx="40">
                  <c:v>-0.29976781052784962</c:v>
                </c:pt>
                <c:pt idx="41">
                  <c:v>-0.29864784812402884</c:v>
                </c:pt>
                <c:pt idx="42">
                  <c:v>-0.29749425437231197</c:v>
                </c:pt>
                <c:pt idx="43">
                  <c:v>-0.29630651509701605</c:v>
                </c:pt>
                <c:pt idx="44">
                  <c:v>-0.29508409092878563</c:v>
                </c:pt>
                <c:pt idx="45">
                  <c:v>-0.29382641593608322</c:v>
                </c:pt>
                <c:pt idx="46">
                  <c:v>-0.29253289614899364</c:v>
                </c:pt>
                <c:pt idx="47">
                  <c:v>-0.29120290796522402</c:v>
                </c:pt>
                <c:pt idx="48">
                  <c:v>-0.28983579642697921</c:v>
                </c:pt>
                <c:pt idx="49">
                  <c:v>-0.28843087335615841</c:v>
                </c:pt>
                <c:pt idx="50">
                  <c:v>-0.28698741533370881</c:v>
                </c:pt>
                <c:pt idx="51">
                  <c:v>-0.28550466150738563</c:v>
                </c:pt>
                <c:pt idx="52">
                  <c:v>-0.28398181121010724</c:v>
                </c:pt>
                <c:pt idx="53">
                  <c:v>-0.28241802136895838</c:v>
                </c:pt>
                <c:pt idx="54">
                  <c:v>-0.2808124036822624</c:v>
                </c:pt>
                <c:pt idx="55">
                  <c:v>-0.27916402153924963</c:v>
                </c:pt>
                <c:pt idx="56">
                  <c:v>-0.27747188665343681</c:v>
                </c:pt>
                <c:pt idx="57">
                  <c:v>-0.27573495537689924</c:v>
                </c:pt>
                <c:pt idx="58">
                  <c:v>-0.27395212465808161</c:v>
                </c:pt>
                <c:pt idx="59">
                  <c:v>-0.27212222760048799</c:v>
                </c:pt>
                <c:pt idx="60">
                  <c:v>-0.27024402857340163</c:v>
                </c:pt>
                <c:pt idx="61">
                  <c:v>-0.26831621781857601</c:v>
                </c:pt>
                <c:pt idx="62">
                  <c:v>-0.26633740548829921</c:v>
                </c:pt>
                <c:pt idx="63">
                  <c:v>-0.26430611504025281</c:v>
                </c:pt>
                <c:pt idx="64">
                  <c:v>-0.26222077590269599</c:v>
                </c:pt>
                <c:pt idx="65">
                  <c:v>-0.26007971530942403</c:v>
                </c:pt>
                <c:pt idx="66">
                  <c:v>-0.2578811491871808</c:v>
                </c:pt>
                <c:pt idx="67">
                  <c:v>-0.25562317195804479</c:v>
                </c:pt>
                <c:pt idx="68">
                  <c:v>-0.25330374509511844</c:v>
                </c:pt>
                <c:pt idx="69">
                  <c:v>-0.2509206842406112</c:v>
                </c:pt>
                <c:pt idx="70">
                  <c:v>-0.24847164465982879</c:v>
                </c:pt>
                <c:pt idx="71">
                  <c:v>-0.24595410476125279</c:v>
                </c:pt>
                <c:pt idx="72">
                  <c:v>-0.2433653473595776</c:v>
                </c:pt>
                <c:pt idx="73">
                  <c:v>-0.24070243829286564</c:v>
                </c:pt>
                <c:pt idx="74">
                  <c:v>-0.2379622019232624</c:v>
                </c:pt>
                <c:pt idx="75">
                  <c:v>-0.23514119294860639</c:v>
                </c:pt>
                <c:pt idx="76">
                  <c:v>-0.23223566382372321</c:v>
                </c:pt>
                <c:pt idx="77">
                  <c:v>-0.22924152692712801</c:v>
                </c:pt>
                <c:pt idx="78">
                  <c:v>-0.22615431040058881</c:v>
                </c:pt>
                <c:pt idx="79">
                  <c:v>-0.22296910632049599</c:v>
                </c:pt>
                <c:pt idx="80">
                  <c:v>-0.21968050951103521</c:v>
                </c:pt>
                <c:pt idx="81">
                  <c:v>-0.21628254485100482</c:v>
                </c:pt>
                <c:pt idx="82">
                  <c:v>-0.21276858031875362</c:v>
                </c:pt>
                <c:pt idx="83">
                  <c:v>-0.2091312222052272</c:v>
                </c:pt>
                <c:pt idx="84">
                  <c:v>-0.2053621878200016</c:v>
                </c:pt>
                <c:pt idx="85">
                  <c:v>-0.2014521494959424</c:v>
                </c:pt>
                <c:pt idx="86">
                  <c:v>-0.19739054157998082</c:v>
                </c:pt>
                <c:pt idx="87">
                  <c:v>-0.19316531909804321</c:v>
                </c:pt>
                <c:pt idx="88">
                  <c:v>-0.18876265246183199</c:v>
                </c:pt>
                <c:pt idx="89">
                  <c:v>-0.184166536244352</c:v>
                </c:pt>
                <c:pt idx="90">
                  <c:v>-0.17935828054812</c:v>
                </c:pt>
                <c:pt idx="91">
                  <c:v>-0.17431583891242561</c:v>
                </c:pt>
                <c:pt idx="92">
                  <c:v>-0.169012903749024</c:v>
                </c:pt>
                <c:pt idx="93">
                  <c:v>-0.16341766305198879</c:v>
                </c:pt>
                <c:pt idx="94">
                  <c:v>-0.15749104961506818</c:v>
                </c:pt>
                <c:pt idx="95">
                  <c:v>-0.1511842048579656</c:v>
                </c:pt>
                <c:pt idx="96">
                  <c:v>-0.14443467987315295</c:v>
                </c:pt>
                <c:pt idx="97">
                  <c:v>-0.13716051115992497</c:v>
                </c:pt>
                <c:pt idx="98">
                  <c:v>-0.12925051410489263</c:v>
                </c:pt>
                <c:pt idx="99">
                  <c:v>-0.12054735890554624</c:v>
                </c:pt>
                <c:pt idx="100">
                  <c:v>-0.11081557388869152</c:v>
                </c:pt>
                <c:pt idx="101">
                  <c:v>-9.9673995205934243E-2</c:v>
                </c:pt>
                <c:pt idx="102">
                  <c:v>-8.642821736091344E-2</c:v>
                </c:pt>
                <c:pt idx="103">
                  <c:v>-6.9528832497560478E-2</c:v>
                </c:pt>
                <c:pt idx="104">
                  <c:v>-4.3441296965575686E-2</c:v>
                </c:pt>
                <c:pt idx="105">
                  <c:v>-3.2079999999999997E-2</c:v>
                </c:pt>
                <c:pt idx="106">
                  <c:v>-3.0032E-2</c:v>
                </c:pt>
                <c:pt idx="107">
                  <c:v>-2.4E-2</c:v>
                </c:pt>
                <c:pt idx="108">
                  <c:v>8.0000000000000004E-4</c:v>
                </c:pt>
              </c:numCache>
            </c:numRef>
          </c:yVal>
          <c:smooth val="1"/>
          <c:extLst xmlns:c16r2="http://schemas.microsoft.com/office/drawing/2015/06/chart">
            <c:ext xmlns:c16="http://schemas.microsoft.com/office/drawing/2014/chart" uri="{C3380CC4-5D6E-409C-BE32-E72D297353CC}">
              <c16:uniqueId val="{00000018-F3A2-421C-B090-56B7B9E90C9E}"/>
            </c:ext>
          </c:extLst>
        </c:ser>
        <c:ser>
          <c:idx val="9"/>
          <c:order val="11"/>
          <c:spPr>
            <a:ln>
              <a:solidFill>
                <a:sysClr val="windowText" lastClr="000000"/>
              </a:solidFill>
              <a:prstDash val="sysDash"/>
            </a:ln>
          </c:spPr>
          <c:marker>
            <c:symbol val="none"/>
          </c:marker>
          <c:dLbls>
            <c:dLbl>
              <c:idx val="0"/>
              <c:layout>
                <c:manualLayout>
                  <c:x val="-5.8608058608058608E-3"/>
                  <c:y val="7.3961156016334E-17"/>
                </c:manualLayout>
              </c:layout>
              <c:tx>
                <c:rich>
                  <a:bodyPr/>
                  <a:lstStyle/>
                  <a:p>
                    <a:r>
                      <a:rPr lang="en-US"/>
                      <a:t>-120</a:t>
                    </a:r>
                  </a:p>
                </c:rich>
              </c:tx>
              <c:dLblPos val="r"/>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19-F3A2-421C-B090-56B7B9E90C9E}"/>
                </c:ext>
                <c:ext xmlns:c15="http://schemas.microsoft.com/office/drawing/2012/chart" uri="{CE6537A1-D6FC-4f65-9D91-7224C49458BB}">
                  <c15:layout/>
                </c:ext>
              </c:extLst>
            </c:dLbl>
            <c:dLbl>
              <c:idx val="1"/>
              <c:delete val="1"/>
              <c:extLst xmlns:c16r2="http://schemas.microsoft.com/office/drawing/2015/06/chart">
                <c:ext xmlns:c16="http://schemas.microsoft.com/office/drawing/2014/chart" uri="{C3380CC4-5D6E-409C-BE32-E72D297353CC}">
                  <c16:uniqueId val="{0000001A-F3A2-421C-B090-56B7B9E90C9E}"/>
                </c:ext>
                <c:ext xmlns:c15="http://schemas.microsoft.com/office/drawing/2012/chart" uri="{CE6537A1-D6FC-4f65-9D91-7224C49458BB}"/>
              </c:extLst>
            </c:dLbl>
            <c:spPr>
              <a:noFill/>
              <a:ln>
                <a:noFill/>
              </a:ln>
              <a:effectLst/>
            </c:spPr>
            <c:dLblPos val="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xVal>
            <c:numRef>
              <c:f>'Seoyoung (4)'!$L$47:$L$48</c:f>
              <c:numCache>
                <c:formatCode>General</c:formatCode>
                <c:ptCount val="2"/>
                <c:pt idx="0">
                  <c:v>2.5000000000000001E-2</c:v>
                </c:pt>
                <c:pt idx="1">
                  <c:v>-5.0717703349282202</c:v>
                </c:pt>
              </c:numCache>
            </c:numRef>
          </c:xVal>
          <c:yVal>
            <c:numRef>
              <c:f>'Seoyoung (4)'!$M$47:$M$48</c:f>
              <c:numCache>
                <c:formatCode>General</c:formatCode>
                <c:ptCount val="2"/>
                <c:pt idx="0">
                  <c:v>-0.22615431040058881</c:v>
                </c:pt>
                <c:pt idx="1">
                  <c:v>-0.22615431040058881</c:v>
                </c:pt>
              </c:numCache>
            </c:numRef>
          </c:yVal>
          <c:smooth val="1"/>
          <c:extLst xmlns:c16r2="http://schemas.microsoft.com/office/drawing/2015/06/chart">
            <c:ext xmlns:c16="http://schemas.microsoft.com/office/drawing/2014/chart" uri="{C3380CC4-5D6E-409C-BE32-E72D297353CC}">
              <c16:uniqueId val="{0000001B-F3A2-421C-B090-56B7B9E90C9E}"/>
            </c:ext>
          </c:extLst>
        </c:ser>
        <c:dLbls>
          <c:showLegendKey val="0"/>
          <c:showVal val="0"/>
          <c:showCatName val="0"/>
          <c:showSerName val="0"/>
          <c:showPercent val="0"/>
          <c:showBubbleSize val="0"/>
        </c:dLbls>
        <c:axId val="370708544"/>
        <c:axId val="370709720"/>
      </c:scatterChart>
      <c:valAx>
        <c:axId val="370708544"/>
        <c:scaling>
          <c:orientation val="minMax"/>
        </c:scaling>
        <c:delete val="0"/>
        <c:axPos val="b"/>
        <c:numFmt formatCode="General" sourceLinked="1"/>
        <c:majorTickMark val="none"/>
        <c:minorTickMark val="none"/>
        <c:tickLblPos val="none"/>
        <c:crossAx val="370709720"/>
        <c:crossesAt val="2.5000000000000005E-2"/>
        <c:crossBetween val="midCat"/>
      </c:valAx>
      <c:valAx>
        <c:axId val="370709720"/>
        <c:scaling>
          <c:orientation val="minMax"/>
          <c:max val="0.38000000000000006"/>
          <c:min val="-0.52500000000000002"/>
        </c:scaling>
        <c:delete val="0"/>
        <c:axPos val="l"/>
        <c:numFmt formatCode="General" sourceLinked="1"/>
        <c:majorTickMark val="none"/>
        <c:minorTickMark val="none"/>
        <c:tickLblPos val="none"/>
        <c:crossAx val="370708544"/>
        <c:crossesAt val="5.000000000000001E-2"/>
        <c:crossBetween val="midCat"/>
      </c:valAx>
      <c:spPr>
        <a:noFill/>
        <a:ln w="25400">
          <a:noFill/>
        </a:ln>
      </c:spPr>
    </c:plotArea>
    <c:plotVisOnly val="1"/>
    <c:dispBlanksAs val="gap"/>
    <c:showDLblsOverMax val="0"/>
  </c:chart>
  <c:spPr>
    <a:ln>
      <a:noFill/>
    </a:ln>
  </c:spPr>
  <c:txPr>
    <a:bodyPr/>
    <a:lstStyle/>
    <a:p>
      <a:pPr>
        <a:defRPr sz="2000"/>
      </a:pPr>
      <a:endParaRPr lang="en-US"/>
    </a:p>
  </c:txPr>
  <c:externalData r:id="rId1">
    <c:autoUpdate val="0"/>
  </c:externalData>
  <c:userShapes r:id="rId2"/>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'Data 6-7'!$A$2</c:f>
              <c:strCache>
                <c:ptCount val="1"/>
                <c:pt idx="0">
                  <c:v>Men</c:v>
                </c:pt>
              </c:strCache>
            </c:strRef>
          </c:tx>
          <c:spPr>
            <a:solidFill>
              <a:schemeClr val="bg1">
                <a:lumMod val="75000"/>
              </a:schemeClr>
            </a:solidFill>
          </c:spPr>
          <c:invertIfNegative val="0"/>
          <c:dPt>
            <c:idx val="0"/>
            <c:invertIfNegative val="0"/>
            <c:bubble3D val="0"/>
            <c:spPr>
              <a:solidFill>
                <a:schemeClr val="bg1">
                  <a:lumMod val="75000"/>
                </a:schemeClr>
              </a:solidFill>
              <a:ln>
                <a:solidFill>
                  <a:schemeClr val="bg1">
                    <a:lumMod val="85000"/>
                  </a:schemeClr>
                </a:solidFill>
              </a:ln>
            </c:spPr>
            <c:extLst xmlns:c16r2="http://schemas.microsoft.com/office/drawing/2015/06/chart">
              <c:ext xmlns:c16="http://schemas.microsoft.com/office/drawing/2014/chart" uri="{C3380CC4-5D6E-409C-BE32-E72D297353CC}">
                <c16:uniqueId val="{00000001-91B2-4639-BCD1-023C02E4FA88}"/>
              </c:ext>
            </c:extLst>
          </c:dPt>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'Data 6-7'!$B$1:$E$1</c:f>
              <c:strCache>
                <c:ptCount val="4"/>
                <c:pt idx="0">
                  <c:v>China</c:v>
                </c:pt>
                <c:pt idx="1">
                  <c:v>United Kingdom</c:v>
                </c:pt>
                <c:pt idx="2">
                  <c:v>United States</c:v>
                </c:pt>
                <c:pt idx="3">
                  <c:v>Vietnam</c:v>
                </c:pt>
              </c:strCache>
            </c:strRef>
          </c:cat>
          <c:val>
            <c:numRef>
              <c:f>'Data 6-7'!$B$2:$E$2</c:f>
              <c:numCache>
                <c:formatCode>General</c:formatCode>
                <c:ptCount val="4"/>
                <c:pt idx="0">
                  <c:v>2.77</c:v>
                </c:pt>
                <c:pt idx="1">
                  <c:v>3.81</c:v>
                </c:pt>
                <c:pt idx="2">
                  <c:v>3.66</c:v>
                </c:pt>
                <c:pt idx="3">
                  <c:v>2.87</c:v>
                </c:pt>
              </c:numCache>
            </c:numRef>
          </c:val>
          <c:extLst xmlns:c16r2="http://schemas.microsoft.com/office/drawing/2015/06/chart">
            <c:ext xmlns:c16="http://schemas.microsoft.com/office/drawing/2014/chart" uri="{C3380CC4-5D6E-409C-BE32-E72D297353CC}">
              <c16:uniqueId val="{00000002-91B2-4639-BCD1-023C02E4FA88}"/>
            </c:ext>
          </c:extLst>
        </c:ser>
        <c:ser>
          <c:idx val="1"/>
          <c:order val="1"/>
          <c:tx>
            <c:strRef>
              <c:f>'Data 6-7'!$A$3</c:f>
              <c:strCache>
                <c:ptCount val="1"/>
                <c:pt idx="0">
                  <c:v>Women</c:v>
                </c:pt>
              </c:strCache>
            </c:strRef>
          </c:tx>
          <c:spPr>
            <a:solidFill>
              <a:schemeClr val="bg1">
                <a:lumMod val="65000"/>
              </a:schemeClr>
            </a:solidFill>
          </c:spPr>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0"/>
              </c:ext>
            </c:extLst>
          </c:dLbls>
          <c:cat>
            <c:strRef>
              <c:f>'Data 6-7'!$B$1:$E$1</c:f>
              <c:strCache>
                <c:ptCount val="4"/>
                <c:pt idx="0">
                  <c:v>China</c:v>
                </c:pt>
                <c:pt idx="1">
                  <c:v>United Kingdom</c:v>
                </c:pt>
                <c:pt idx="2">
                  <c:v>United States</c:v>
                </c:pt>
                <c:pt idx="3">
                  <c:v>Vietnam</c:v>
                </c:pt>
              </c:strCache>
            </c:strRef>
          </c:cat>
          <c:val>
            <c:numRef>
              <c:f>'Data 6-7'!$B$3:$E$3</c:f>
              <c:numCache>
                <c:formatCode>General</c:formatCode>
                <c:ptCount val="4"/>
                <c:pt idx="0">
                  <c:v>3.11</c:v>
                </c:pt>
                <c:pt idx="1">
                  <c:v>4.93</c:v>
                </c:pt>
                <c:pt idx="2">
                  <c:v>4.33</c:v>
                </c:pt>
                <c:pt idx="3">
                  <c:v>3.27</c:v>
                </c:pt>
              </c:numCache>
            </c:numRef>
          </c:val>
          <c:extLst xmlns:c16r2="http://schemas.microsoft.com/office/drawing/2015/06/chart">
            <c:ext xmlns:c16="http://schemas.microsoft.com/office/drawing/2014/chart" uri="{C3380CC4-5D6E-409C-BE32-E72D297353CC}">
              <c16:uniqueId val="{00000003-91B2-4639-BCD1-023C02E4FA88}"/>
            </c:ext>
          </c:extLst>
        </c:ser>
        <c:dLbls>
          <c:showLegendKey val="0"/>
          <c:showVal val="0"/>
          <c:showCatName val="0"/>
          <c:showSerName val="0"/>
          <c:showPercent val="0"/>
          <c:showBubbleSize val="0"/>
        </c:dLbls>
        <c:gapWidth val="150"/>
        <c:axId val="370712464"/>
        <c:axId val="370709328"/>
      </c:barChart>
      <c:catAx>
        <c:axId val="370712464"/>
        <c:scaling>
          <c:orientation val="minMax"/>
        </c:scaling>
        <c:delete val="0"/>
        <c:axPos val="b"/>
        <c:numFmt formatCode="General" sourceLinked="0"/>
        <c:majorTickMark val="out"/>
        <c:minorTickMark val="none"/>
        <c:tickLblPos val="nextTo"/>
        <c:txPr>
          <a:bodyPr/>
          <a:lstStyle/>
          <a:p>
            <a:pPr>
              <a:defRPr sz="1800" b="1"/>
            </a:pPr>
            <a:endParaRPr lang="en-US"/>
          </a:p>
        </c:txPr>
        <c:crossAx val="370709328"/>
        <c:crosses val="autoZero"/>
        <c:auto val="1"/>
        <c:lblAlgn val="ctr"/>
        <c:lblOffset val="100"/>
        <c:noMultiLvlLbl val="0"/>
      </c:catAx>
      <c:valAx>
        <c:axId val="370709328"/>
        <c:scaling>
          <c:orientation val="minMax"/>
        </c:scaling>
        <c:delete val="1"/>
        <c:axPos val="l"/>
        <c:numFmt formatCode="General" sourceLinked="1"/>
        <c:majorTickMark val="out"/>
        <c:minorTickMark val="none"/>
        <c:tickLblPos val="nextTo"/>
        <c:crossAx val="370712464"/>
        <c:crosses val="autoZero"/>
        <c:crossBetween val="between"/>
      </c:valAx>
      <c:spPr>
        <a:noFill/>
        <a:ln w="25400">
          <a:noFill/>
        </a:ln>
      </c:spPr>
    </c:plotArea>
    <c:plotVisOnly val="1"/>
    <c:dispBlanksAs val="gap"/>
    <c:showDLblsOverMax val="0"/>
  </c:chart>
  <c:spPr>
    <a:ln>
      <a:noFill/>
    </a:ln>
  </c:spPr>
  <c:txPr>
    <a:bodyPr/>
    <a:lstStyle/>
    <a:p>
      <a:pPr>
        <a:defRPr sz="1600">
          <a:latin typeface="+mn-lt"/>
          <a:cs typeface="Arial" panose="020B0604020202020204" pitchFamily="34" charset="0"/>
        </a:defRPr>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0.17599</cdr:x>
      <cdr:y>0.87175</cdr:y>
    </cdr:from>
    <cdr:to>
      <cdr:x>0.34546</cdr:x>
      <cdr:y>0.95589</cdr:y>
    </cdr:to>
    <cdr:sp macro="" textlink="">
      <cdr:nvSpPr>
        <cdr:cNvPr id="2" name="TextBox 1">
          <a:extLst xmlns:a="http://schemas.openxmlformats.org/drawingml/2006/main">
            <a:ext uri="{FF2B5EF4-FFF2-40B4-BE49-F238E27FC236}">
              <a16:creationId xmlns:a16="http://schemas.microsoft.com/office/drawing/2014/main" xmlns="" id="{AA25D5D7-2B79-48F9-9834-4FD2C2F2E7BB}"/>
            </a:ext>
          </a:extLst>
        </cdr:cNvPr>
        <cdr:cNvSpPr txBox="1"/>
      </cdr:nvSpPr>
      <cdr:spPr>
        <a:xfrm xmlns:a="http://schemas.openxmlformats.org/drawingml/2006/main">
          <a:off x="1159841" y="3506423"/>
          <a:ext cx="1116884" cy="3384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a:t>$75,000</a:t>
          </a:r>
        </a:p>
      </cdr:txBody>
    </cdr:sp>
  </cdr:relSizeAnchor>
  <cdr:relSizeAnchor xmlns:cdr="http://schemas.openxmlformats.org/drawingml/2006/chartDrawing">
    <cdr:from>
      <cdr:x>0.25403</cdr:x>
      <cdr:y>0.86742</cdr:y>
    </cdr:from>
    <cdr:to>
      <cdr:x>0.25403</cdr:x>
      <cdr:y>0.8789</cdr:y>
    </cdr:to>
    <cdr:cxnSp macro="">
      <cdr:nvCxnSpPr>
        <cdr:cNvPr id="4" name="Straight Connector 3">
          <a:extLst xmlns:a="http://schemas.openxmlformats.org/drawingml/2006/main">
            <a:ext uri="{FF2B5EF4-FFF2-40B4-BE49-F238E27FC236}">
              <a16:creationId xmlns:a16="http://schemas.microsoft.com/office/drawing/2014/main" xmlns="" id="{CC98DE3C-BDD8-49BB-A681-C7E62C2E51B1}"/>
            </a:ext>
          </a:extLst>
        </cdr:cNvPr>
        <cdr:cNvCxnSpPr/>
      </cdr:nvCxnSpPr>
      <cdr:spPr>
        <a:xfrm xmlns:a="http://schemas.openxmlformats.org/drawingml/2006/main" flipV="1">
          <a:off x="1676539" y="3453572"/>
          <a:ext cx="0" cy="45720"/>
        </a:xfrm>
        <a:prstGeom xmlns:a="http://schemas.openxmlformats.org/drawingml/2006/main" prst="line">
          <a:avLst/>
        </a:prstGeom>
        <a:ln xmlns:a="http://schemas.openxmlformats.org/drawingml/2006/main" w="15875" cap="rnd">
          <a:solidFill>
            <a:schemeClr val="tx1"/>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0.70625</cdr:x>
      <cdr:y>0.90865</cdr:y>
    </cdr:from>
    <cdr:to>
      <cdr:x>0.97692</cdr:x>
      <cdr:y>1</cdr:y>
    </cdr:to>
    <cdr:sp macro="" textlink="">
      <cdr:nvSpPr>
        <cdr:cNvPr id="5" name="TextBox 1">
          <a:extLst xmlns:a="http://schemas.openxmlformats.org/drawingml/2006/main">
            <a:ext uri="{FF2B5EF4-FFF2-40B4-BE49-F238E27FC236}">
              <a16:creationId xmlns:a16="http://schemas.microsoft.com/office/drawing/2014/main" xmlns="" id="{12FFD9AA-4CE0-4A45-9048-E8059F84CBF3}"/>
            </a:ext>
          </a:extLst>
        </cdr:cNvPr>
        <cdr:cNvSpPr txBox="1"/>
      </cdr:nvSpPr>
      <cdr:spPr>
        <a:xfrm xmlns:a="http://schemas.openxmlformats.org/drawingml/2006/main">
          <a:off x="4664079" y="3600452"/>
          <a:ext cx="1787521" cy="36194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Annual Income</a:t>
          </a:r>
        </a:p>
      </cdr:txBody>
    </cdr:sp>
  </cdr:relSizeAnchor>
  <cdr:relSizeAnchor xmlns:cdr="http://schemas.openxmlformats.org/drawingml/2006/chartDrawing">
    <cdr:from>
      <cdr:x>0.58582</cdr:x>
      <cdr:y>0.58774</cdr:y>
    </cdr:from>
    <cdr:to>
      <cdr:x>0.98534</cdr:x>
      <cdr:y>0.69591</cdr:y>
    </cdr:to>
    <cdr:sp macro="" textlink="">
      <cdr:nvSpPr>
        <cdr:cNvPr id="7" name="TextBox 1">
          <a:extLst xmlns:a="http://schemas.openxmlformats.org/drawingml/2006/main">
            <a:ext uri="{FF2B5EF4-FFF2-40B4-BE49-F238E27FC236}">
              <a16:creationId xmlns:a16="http://schemas.microsoft.com/office/drawing/2014/main" xmlns="" id="{12FFD9AA-4CE0-4A45-9048-E8059F84CBF3}"/>
            </a:ext>
          </a:extLst>
        </cdr:cNvPr>
        <cdr:cNvSpPr txBox="1"/>
      </cdr:nvSpPr>
      <cdr:spPr>
        <a:xfrm xmlns:a="http://schemas.openxmlformats.org/drawingml/2006/main">
          <a:off x="3868740" y="2328865"/>
          <a:ext cx="2638425" cy="42862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latin typeface="+mn-lt"/>
              <a:ea typeface="+mn-ea"/>
              <a:cs typeface="+mn-cs"/>
            </a:rPr>
            <a:t>Experienced-Happiness</a:t>
          </a:r>
        </a:p>
      </cdr:txBody>
    </cdr:sp>
  </cdr:relSizeAnchor>
  <cdr:relSizeAnchor xmlns:cdr="http://schemas.openxmlformats.org/drawingml/2006/chartDrawing">
    <cdr:from>
      <cdr:x>0.48149</cdr:x>
      <cdr:y>0.09215</cdr:y>
    </cdr:from>
    <cdr:to>
      <cdr:x>0.78269</cdr:x>
      <cdr:y>0.20072</cdr:y>
    </cdr:to>
    <cdr:sp macro="" textlink="">
      <cdr:nvSpPr>
        <cdr:cNvPr id="8" name="TextBox 1">
          <a:extLst xmlns:a="http://schemas.openxmlformats.org/drawingml/2006/main">
            <a:ext uri="{FF2B5EF4-FFF2-40B4-BE49-F238E27FC236}">
              <a16:creationId xmlns:a16="http://schemas.microsoft.com/office/drawing/2014/main" xmlns="" id="{12FFD9AA-4CE0-4A45-9048-E8059F84CBF3}"/>
            </a:ext>
          </a:extLst>
        </cdr:cNvPr>
        <cdr:cNvSpPr txBox="1"/>
      </cdr:nvSpPr>
      <cdr:spPr>
        <a:xfrm xmlns:a="http://schemas.openxmlformats.org/drawingml/2006/main">
          <a:off x="3179761" y="365125"/>
          <a:ext cx="1989143" cy="43021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t>Life-Evaluation</a:t>
          </a:r>
        </a:p>
      </cdr:txBody>
    </cdr:sp>
  </cdr:relSizeAnchor>
</c:userShapes>
</file>

<file path=ppt/drawings/drawing10.xml><?xml version="1.0" encoding="utf-8"?>
<c:userShapes xmlns:c="http://schemas.openxmlformats.org/drawingml/2006/chart">
  <cdr:relSizeAnchor xmlns:cdr="http://schemas.openxmlformats.org/drawingml/2006/chartDrawing">
    <cdr:from>
      <cdr:x>0.36863</cdr:x>
      <cdr:y>0.00991</cdr:y>
    </cdr:from>
    <cdr:to>
      <cdr:x>0.50287</cdr:x>
      <cdr:y>0.13079</cdr:y>
    </cdr:to>
    <cdr:sp macro="" textlink="">
      <cdr:nvSpPr>
        <cdr:cNvPr id="2" name="TextBox 1"/>
        <cdr:cNvSpPr txBox="1"/>
      </cdr:nvSpPr>
      <cdr:spPr>
        <a:xfrm xmlns:a="http://schemas.openxmlformats.org/drawingml/2006/main">
          <a:off x="3408218" y="66484"/>
          <a:ext cx="1241092" cy="810971"/>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Units of Gain-Loss Utility</a:t>
          </a:r>
        </a:p>
      </cdr:txBody>
    </cdr:sp>
  </cdr:relSizeAnchor>
  <cdr:relSizeAnchor xmlns:cdr="http://schemas.openxmlformats.org/drawingml/2006/chartDrawing">
    <cdr:from>
      <cdr:x>0.00586</cdr:x>
      <cdr:y>0.42439</cdr:y>
    </cdr:from>
    <cdr:to>
      <cdr:x>0.1019</cdr:x>
      <cdr:y>0.46672</cdr:y>
    </cdr:to>
    <cdr:sp macro="" textlink="">
      <cdr:nvSpPr>
        <cdr:cNvPr id="3" name="TextBox 1"/>
        <cdr:cNvSpPr txBox="1"/>
      </cdr:nvSpPr>
      <cdr:spPr>
        <a:xfrm xmlns:a="http://schemas.openxmlformats.org/drawingml/2006/main">
          <a:off x="54179" y="2847134"/>
          <a:ext cx="887930" cy="283993"/>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Losses</a:t>
          </a:r>
        </a:p>
      </cdr:txBody>
    </cdr:sp>
  </cdr:relSizeAnchor>
  <cdr:relSizeAnchor xmlns:cdr="http://schemas.openxmlformats.org/drawingml/2006/chartDrawing">
    <cdr:from>
      <cdr:x>0.86124</cdr:x>
      <cdr:y>0.42591</cdr:y>
    </cdr:from>
    <cdr:to>
      <cdr:x>0.97241</cdr:x>
      <cdr:y>0.4921</cdr:y>
    </cdr:to>
    <cdr:sp macro="" textlink="">
      <cdr:nvSpPr>
        <cdr:cNvPr id="4" name="TextBox 1"/>
        <cdr:cNvSpPr txBox="1"/>
      </cdr:nvSpPr>
      <cdr:spPr>
        <a:xfrm xmlns:a="http://schemas.openxmlformats.org/drawingml/2006/main">
          <a:off x="5971954" y="2142999"/>
          <a:ext cx="770896" cy="33305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Gains</a:t>
          </a:r>
        </a:p>
      </cdr:txBody>
    </cdr:sp>
  </cdr:relSizeAnchor>
</c:userShapes>
</file>

<file path=ppt/drawings/drawing2.xml><?xml version="1.0" encoding="utf-8"?>
<c:userShapes xmlns:c="http://schemas.openxmlformats.org/drawingml/2006/chart">
  <cdr:relSizeAnchor xmlns:cdr="http://schemas.openxmlformats.org/drawingml/2006/chartDrawing">
    <cdr:from>
      <cdr:x>0.01405</cdr:x>
      <cdr:y>0.04848</cdr:y>
    </cdr:from>
    <cdr:to>
      <cdr:x>0.19856</cdr:x>
      <cdr:y>0.14038</cdr:y>
    </cdr:to>
    <cdr:sp macro="" textlink="">
      <cdr:nvSpPr>
        <cdr:cNvPr id="2" name="TextBox 1"/>
        <cdr:cNvSpPr txBox="1"/>
      </cdr:nvSpPr>
      <cdr:spPr>
        <a:xfrm xmlns:a="http://schemas.openxmlformats.org/drawingml/2006/main">
          <a:off x="111722" y="274937"/>
          <a:ext cx="1467181" cy="521177"/>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Units of Wealth-Utility</a:t>
          </a:r>
        </a:p>
      </cdr:txBody>
    </cdr:sp>
  </cdr:relSizeAnchor>
  <cdr:relSizeAnchor xmlns:cdr="http://schemas.openxmlformats.org/drawingml/2006/chartDrawing">
    <cdr:from>
      <cdr:x>0.87417</cdr:x>
      <cdr:y>0.94296</cdr:y>
    </cdr:from>
    <cdr:to>
      <cdr:x>1</cdr:x>
      <cdr:y>0.9899</cdr:y>
    </cdr:to>
    <cdr:sp macro="" textlink="">
      <cdr:nvSpPr>
        <cdr:cNvPr id="4" name="TextBox 1"/>
        <cdr:cNvSpPr txBox="1"/>
      </cdr:nvSpPr>
      <cdr:spPr>
        <a:xfrm xmlns:a="http://schemas.openxmlformats.org/drawingml/2006/main">
          <a:off x="8253430" y="6466820"/>
          <a:ext cx="1187992" cy="321907"/>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Wealth</a:t>
          </a:r>
        </a:p>
      </cdr:txBody>
    </cdr:sp>
  </cdr:relSizeAnchor>
  <cdr:relSizeAnchor xmlns:cdr="http://schemas.openxmlformats.org/drawingml/2006/chartDrawing">
    <cdr:from>
      <cdr:x>0.06184</cdr:x>
      <cdr:y>0.33875</cdr:y>
    </cdr:from>
    <cdr:to>
      <cdr:x>0.15391</cdr:x>
      <cdr:y>0.40661</cdr:y>
    </cdr:to>
    <cdr:sp macro="" textlink="">
      <cdr:nvSpPr>
        <cdr:cNvPr id="3" name="TextBox 2"/>
        <cdr:cNvSpPr txBox="1"/>
      </cdr:nvSpPr>
      <cdr:spPr>
        <a:xfrm xmlns:a="http://schemas.openxmlformats.org/drawingml/2006/main">
          <a:off x="491771" y="1921124"/>
          <a:ext cx="732075" cy="384812"/>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US" sz="2000" dirty="0">
              <a:latin typeface="+mn-lt"/>
              <a:cs typeface="Arial" pitchFamily="34" charset="0"/>
            </a:rPr>
            <a:t>2200</a:t>
          </a:r>
        </a:p>
      </cdr:txBody>
    </cdr:sp>
  </cdr:relSizeAnchor>
  <cdr:relSizeAnchor xmlns:cdr="http://schemas.openxmlformats.org/drawingml/2006/chartDrawing">
    <cdr:from>
      <cdr:x>0.06184</cdr:x>
      <cdr:y>0.52539</cdr:y>
    </cdr:from>
    <cdr:to>
      <cdr:x>0.15622</cdr:x>
      <cdr:y>0.57326</cdr:y>
    </cdr:to>
    <cdr:sp macro="" textlink="">
      <cdr:nvSpPr>
        <cdr:cNvPr id="5" name="TextBox 1"/>
        <cdr:cNvSpPr txBox="1"/>
      </cdr:nvSpPr>
      <cdr:spPr>
        <a:xfrm xmlns:a="http://schemas.openxmlformats.org/drawingml/2006/main">
          <a:off x="491771" y="2979586"/>
          <a:ext cx="750480" cy="271470"/>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mn-lt"/>
              <a:cs typeface="Arial" pitchFamily="34" charset="0"/>
            </a:rPr>
            <a:t>1450</a:t>
          </a:r>
        </a:p>
      </cdr:txBody>
    </cdr:sp>
  </cdr:relSizeAnchor>
  <cdr:relSizeAnchor xmlns:cdr="http://schemas.openxmlformats.org/drawingml/2006/chartDrawing">
    <cdr:from>
      <cdr:x>0.06408</cdr:x>
      <cdr:y>0.20774</cdr:y>
    </cdr:from>
    <cdr:to>
      <cdr:x>0.15479</cdr:x>
      <cdr:y>0.24513</cdr:y>
    </cdr:to>
    <cdr:sp macro="" textlink="">
      <cdr:nvSpPr>
        <cdr:cNvPr id="7" name="TextBox 1"/>
        <cdr:cNvSpPr txBox="1"/>
      </cdr:nvSpPr>
      <cdr:spPr>
        <a:xfrm xmlns:a="http://schemas.openxmlformats.org/drawingml/2006/main">
          <a:off x="509582" y="1178148"/>
          <a:ext cx="721251" cy="212021"/>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mn-lt"/>
              <a:cs typeface="Arial" pitchFamily="34" charset="0"/>
            </a:rPr>
            <a:t>2700</a:t>
          </a:r>
        </a:p>
      </cdr:txBody>
    </cdr:sp>
  </cdr:relSizeAnchor>
  <cdr:relSizeAnchor xmlns:cdr="http://schemas.openxmlformats.org/drawingml/2006/chartDrawing">
    <cdr:from>
      <cdr:x>0.06353</cdr:x>
      <cdr:y>0.23998</cdr:y>
    </cdr:from>
    <cdr:to>
      <cdr:x>0.15426</cdr:x>
      <cdr:y>0.28849</cdr:y>
    </cdr:to>
    <cdr:sp macro="" textlink="">
      <cdr:nvSpPr>
        <cdr:cNvPr id="8" name="TextBox 1"/>
        <cdr:cNvSpPr txBox="1"/>
      </cdr:nvSpPr>
      <cdr:spPr>
        <a:xfrm xmlns:a="http://schemas.openxmlformats.org/drawingml/2006/main">
          <a:off x="505210" y="1360986"/>
          <a:ext cx="721466" cy="275100"/>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mn-lt"/>
              <a:cs typeface="Arial" pitchFamily="34" charset="0"/>
            </a:rPr>
            <a:t>2580</a:t>
          </a:r>
        </a:p>
      </cdr:txBody>
    </cdr:sp>
  </cdr:relSizeAnchor>
  <cdr:relSizeAnchor xmlns:cdr="http://schemas.openxmlformats.org/drawingml/2006/chartDrawing">
    <cdr:from>
      <cdr:x>0.06184</cdr:x>
      <cdr:y>0.41879</cdr:y>
    </cdr:from>
    <cdr:to>
      <cdr:x>0.1596</cdr:x>
      <cdr:y>0.46052</cdr:y>
    </cdr:to>
    <cdr:sp macro="" textlink="">
      <cdr:nvSpPr>
        <cdr:cNvPr id="9" name="TextBox 1"/>
        <cdr:cNvSpPr txBox="1"/>
      </cdr:nvSpPr>
      <cdr:spPr>
        <a:xfrm xmlns:a="http://schemas.openxmlformats.org/drawingml/2006/main">
          <a:off x="491771" y="2375043"/>
          <a:ext cx="777331" cy="23661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latin typeface="+mn-lt"/>
              <a:cs typeface="Arial" pitchFamily="34" charset="0"/>
            </a:rPr>
            <a:t>1830</a:t>
          </a:r>
        </a:p>
      </cdr:txBody>
    </cdr:sp>
  </cdr:relSizeAnchor>
  <cdr:relSizeAnchor xmlns:cdr="http://schemas.openxmlformats.org/drawingml/2006/chartDrawing">
    <cdr:from>
      <cdr:x>0.01442</cdr:x>
      <cdr:y>0.93233</cdr:y>
    </cdr:from>
    <cdr:to>
      <cdr:x>0.03639</cdr:x>
      <cdr:y>0.95125</cdr:y>
    </cdr:to>
    <cdr:sp macro="" textlink="">
      <cdr:nvSpPr>
        <cdr:cNvPr id="6" name="TextBox 5"/>
        <cdr:cNvSpPr txBox="1"/>
      </cdr:nvSpPr>
      <cdr:spPr>
        <a:xfrm xmlns:a="http://schemas.openxmlformats.org/drawingml/2006/main">
          <a:off x="125016" y="5869781"/>
          <a:ext cx="190500" cy="1190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0.02846</cdr:x>
      <cdr:y>0.94488</cdr:y>
    </cdr:from>
    <cdr:to>
      <cdr:x>0.06442</cdr:x>
      <cdr:y>0.98683</cdr:y>
    </cdr:to>
    <cdr:sp macro="" textlink="">
      <cdr:nvSpPr>
        <cdr:cNvPr id="10" name="Rectangle 9"/>
        <cdr:cNvSpPr/>
      </cdr:nvSpPr>
      <cdr:spPr>
        <a:xfrm xmlns:a="http://schemas.openxmlformats.org/drawingml/2006/main">
          <a:off x="246784" y="5948796"/>
          <a:ext cx="311727" cy="264102"/>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0.25591</cdr:x>
      <cdr:y>0</cdr:y>
    </cdr:from>
    <cdr:to>
      <cdr:x>0.41061</cdr:x>
      <cdr:y>0.11369</cdr:y>
    </cdr:to>
    <cdr:sp macro="" textlink="">
      <cdr:nvSpPr>
        <cdr:cNvPr id="2" name="TextBox 1"/>
        <cdr:cNvSpPr txBox="1"/>
      </cdr:nvSpPr>
      <cdr:spPr>
        <a:xfrm xmlns:a="http://schemas.openxmlformats.org/drawingml/2006/main">
          <a:off x="1812085" y="-1298501"/>
          <a:ext cx="1095441" cy="584764"/>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Units of Gain-Loss Utility</a:t>
          </a:r>
        </a:p>
      </cdr:txBody>
    </cdr:sp>
  </cdr:relSizeAnchor>
  <cdr:relSizeAnchor xmlns:cdr="http://schemas.openxmlformats.org/drawingml/2006/chartDrawing">
    <cdr:from>
      <cdr:x>0.00586</cdr:x>
      <cdr:y>0.42439</cdr:y>
    </cdr:from>
    <cdr:to>
      <cdr:x>0.10587</cdr:x>
      <cdr:y>0.4633</cdr:y>
    </cdr:to>
    <cdr:sp macro="" textlink="">
      <cdr:nvSpPr>
        <cdr:cNvPr id="3" name="TextBox 1"/>
        <cdr:cNvSpPr txBox="1"/>
      </cdr:nvSpPr>
      <cdr:spPr>
        <a:xfrm xmlns:a="http://schemas.openxmlformats.org/drawingml/2006/main">
          <a:off x="55327" y="2910467"/>
          <a:ext cx="944221" cy="266842"/>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Losses</a:t>
          </a:r>
        </a:p>
      </cdr:txBody>
    </cdr:sp>
  </cdr:relSizeAnchor>
  <cdr:relSizeAnchor xmlns:cdr="http://schemas.openxmlformats.org/drawingml/2006/chartDrawing">
    <cdr:from>
      <cdr:x>0.88672</cdr:x>
      <cdr:y>0.42591</cdr:y>
    </cdr:from>
    <cdr:to>
      <cdr:x>0.99437</cdr:x>
      <cdr:y>0.49587</cdr:y>
    </cdr:to>
    <cdr:sp macro="" textlink="">
      <cdr:nvSpPr>
        <cdr:cNvPr id="4" name="TextBox 1"/>
        <cdr:cNvSpPr txBox="1"/>
      </cdr:nvSpPr>
      <cdr:spPr>
        <a:xfrm xmlns:a="http://schemas.openxmlformats.org/drawingml/2006/main">
          <a:off x="6278914" y="2190668"/>
          <a:ext cx="762288" cy="359817"/>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Gains</a:t>
          </a:r>
        </a:p>
      </cdr:txBody>
    </cdr:sp>
  </cdr:relSizeAnchor>
</c:userShapes>
</file>

<file path=ppt/drawings/drawing4.xml><?xml version="1.0" encoding="utf-8"?>
<c:userShapes xmlns:c="http://schemas.openxmlformats.org/drawingml/2006/chart">
  <cdr:relSizeAnchor xmlns:cdr="http://schemas.openxmlformats.org/drawingml/2006/chartDrawing">
    <cdr:from>
      <cdr:x>0.0507</cdr:x>
      <cdr:y>0.01637</cdr:y>
    </cdr:from>
    <cdr:to>
      <cdr:x>0.25745</cdr:x>
      <cdr:y>0.10941</cdr:y>
    </cdr:to>
    <cdr:sp macro="" textlink="">
      <cdr:nvSpPr>
        <cdr:cNvPr id="2" name="TextBox 1"/>
        <cdr:cNvSpPr txBox="1"/>
      </cdr:nvSpPr>
      <cdr:spPr>
        <a:xfrm xmlns:a="http://schemas.openxmlformats.org/drawingml/2006/main">
          <a:off x="386739" y="79745"/>
          <a:ext cx="1576992" cy="453279"/>
        </a:xfrm>
        <a:prstGeom xmlns:a="http://schemas.openxmlformats.org/drawingml/2006/main" prst="rect">
          <a:avLst/>
        </a:prstGeom>
        <a:solidFill xmlns:a="http://schemas.openxmlformats.org/drawingml/2006/main">
          <a:sysClr val="window" lastClr="FFFFFF"/>
        </a:solidFill>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Units of Wealth-Utility</a:t>
          </a:r>
        </a:p>
      </cdr:txBody>
    </cdr:sp>
  </cdr:relSizeAnchor>
  <cdr:relSizeAnchor xmlns:cdr="http://schemas.openxmlformats.org/drawingml/2006/chartDrawing">
    <cdr:from>
      <cdr:x>0.86241</cdr:x>
      <cdr:y>0.94028</cdr:y>
    </cdr:from>
    <cdr:to>
      <cdr:x>1</cdr:x>
      <cdr:y>1</cdr:y>
    </cdr:to>
    <cdr:sp macro="" textlink="">
      <cdr:nvSpPr>
        <cdr:cNvPr id="4" name="TextBox 1"/>
        <cdr:cNvSpPr txBox="1"/>
      </cdr:nvSpPr>
      <cdr:spPr>
        <a:xfrm xmlns:a="http://schemas.openxmlformats.org/drawingml/2006/main">
          <a:off x="6067342" y="4580937"/>
          <a:ext cx="967991" cy="290940"/>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Wealth</a:t>
          </a:r>
        </a:p>
      </cdr:txBody>
    </cdr:sp>
  </cdr:relSizeAnchor>
  <cdr:relSizeAnchor xmlns:cdr="http://schemas.openxmlformats.org/drawingml/2006/chartDrawing">
    <cdr:from>
      <cdr:x>0.00676</cdr:x>
      <cdr:y>0.36731</cdr:y>
    </cdr:from>
    <cdr:to>
      <cdr:x>0.06255</cdr:x>
      <cdr:y>0.43584</cdr:y>
    </cdr:to>
    <cdr:sp macro="" textlink="">
      <cdr:nvSpPr>
        <cdr:cNvPr id="3" name="TextBox 2"/>
        <cdr:cNvSpPr txBox="1"/>
      </cdr:nvSpPr>
      <cdr:spPr>
        <a:xfrm xmlns:a="http://schemas.openxmlformats.org/drawingml/2006/main">
          <a:off x="51562" y="1789489"/>
          <a:ext cx="425574" cy="333872"/>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US" sz="2000" dirty="0">
              <a:latin typeface="+mn-lt"/>
              <a:cs typeface="Arial" pitchFamily="34" charset="0"/>
            </a:rPr>
            <a:t>220</a:t>
          </a:r>
        </a:p>
      </cdr:txBody>
    </cdr:sp>
  </cdr:relSizeAnchor>
  <cdr:relSizeAnchor xmlns:cdr="http://schemas.openxmlformats.org/drawingml/2006/chartDrawing">
    <cdr:from>
      <cdr:x>0.00676</cdr:x>
      <cdr:y>0.55811</cdr:y>
    </cdr:from>
    <cdr:to>
      <cdr:x>0.06255</cdr:x>
      <cdr:y>0.6028</cdr:y>
    </cdr:to>
    <cdr:sp macro="" textlink="">
      <cdr:nvSpPr>
        <cdr:cNvPr id="5" name="TextBox 1"/>
        <cdr:cNvSpPr txBox="1"/>
      </cdr:nvSpPr>
      <cdr:spPr>
        <a:xfrm xmlns:a="http://schemas.openxmlformats.org/drawingml/2006/main">
          <a:off x="51562" y="2719043"/>
          <a:ext cx="425574" cy="21770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latin typeface="+mn-lt"/>
              <a:cs typeface="Arial" pitchFamily="34" charset="0"/>
            </a:rPr>
            <a:t>145</a:t>
          </a:r>
        </a:p>
      </cdr:txBody>
    </cdr:sp>
  </cdr:relSizeAnchor>
  <cdr:relSizeAnchor xmlns:cdr="http://schemas.openxmlformats.org/drawingml/2006/chartDrawing">
    <cdr:from>
      <cdr:x>0.01024</cdr:x>
      <cdr:y>0.20765</cdr:y>
    </cdr:from>
    <cdr:to>
      <cdr:x>0.06604</cdr:x>
      <cdr:y>0.25235</cdr:y>
    </cdr:to>
    <cdr:sp macro="" textlink="">
      <cdr:nvSpPr>
        <cdr:cNvPr id="7" name="TextBox 1"/>
        <cdr:cNvSpPr txBox="1"/>
      </cdr:nvSpPr>
      <cdr:spPr>
        <a:xfrm xmlns:a="http://schemas.openxmlformats.org/drawingml/2006/main">
          <a:off x="78144" y="1011643"/>
          <a:ext cx="425574" cy="217776"/>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mn-lt"/>
              <a:cs typeface="Arial" pitchFamily="34" charset="0"/>
            </a:rPr>
            <a:t>270</a:t>
          </a:r>
        </a:p>
      </cdr:txBody>
    </cdr:sp>
  </cdr:relSizeAnchor>
  <cdr:relSizeAnchor xmlns:cdr="http://schemas.openxmlformats.org/drawingml/2006/chartDrawing">
    <cdr:from>
      <cdr:x>0.00676</cdr:x>
      <cdr:y>0.26559</cdr:y>
    </cdr:from>
    <cdr:to>
      <cdr:x>0.06604</cdr:x>
      <cdr:y>0.32126</cdr:y>
    </cdr:to>
    <cdr:sp macro="" textlink="">
      <cdr:nvSpPr>
        <cdr:cNvPr id="8" name="TextBox 1"/>
        <cdr:cNvSpPr txBox="1"/>
      </cdr:nvSpPr>
      <cdr:spPr>
        <a:xfrm xmlns:a="http://schemas.openxmlformats.org/drawingml/2006/main">
          <a:off x="51561" y="1293921"/>
          <a:ext cx="452155" cy="271229"/>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mn-lt"/>
              <a:cs typeface="Arial" pitchFamily="34" charset="0"/>
            </a:rPr>
            <a:t>258</a:t>
          </a:r>
        </a:p>
      </cdr:txBody>
    </cdr:sp>
  </cdr:relSizeAnchor>
  <cdr:relSizeAnchor xmlns:cdr="http://schemas.openxmlformats.org/drawingml/2006/chartDrawing">
    <cdr:from>
      <cdr:x>0.02913</cdr:x>
      <cdr:y>0.94502</cdr:y>
    </cdr:from>
    <cdr:to>
      <cdr:x>0.04727</cdr:x>
      <cdr:y>0.95334</cdr:y>
    </cdr:to>
    <cdr:sp macro="" textlink="">
      <cdr:nvSpPr>
        <cdr:cNvPr id="6" name="Oval 5"/>
        <cdr:cNvSpPr/>
      </cdr:nvSpPr>
      <cdr:spPr>
        <a:xfrm xmlns:a="http://schemas.openxmlformats.org/drawingml/2006/main">
          <a:off x="252413" y="5945981"/>
          <a:ext cx="157162" cy="52388"/>
        </a:xfrm>
        <a:prstGeom xmlns:a="http://schemas.openxmlformats.org/drawingml/2006/main" prst="ellipse">
          <a:avLst/>
        </a:prstGeom>
        <a:solidFill xmlns:a="http://schemas.openxmlformats.org/drawingml/2006/main">
          <a:sysClr val="window" lastClr="FFFFFF"/>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5.xml><?xml version="1.0" encoding="utf-8"?>
<c:userShapes xmlns:c="http://schemas.openxmlformats.org/drawingml/2006/chart">
  <cdr:relSizeAnchor xmlns:cdr="http://schemas.openxmlformats.org/drawingml/2006/chartDrawing">
    <cdr:from>
      <cdr:x>0.21328</cdr:x>
      <cdr:y>0</cdr:y>
    </cdr:from>
    <cdr:to>
      <cdr:x>0.39218</cdr:x>
      <cdr:y>0.10228</cdr:y>
    </cdr:to>
    <cdr:sp macro="" textlink="">
      <cdr:nvSpPr>
        <cdr:cNvPr id="2" name="TextBox 1"/>
        <cdr:cNvSpPr txBox="1"/>
      </cdr:nvSpPr>
      <cdr:spPr>
        <a:xfrm xmlns:a="http://schemas.openxmlformats.org/drawingml/2006/main">
          <a:off x="1581720" y="0"/>
          <a:ext cx="1326770" cy="513187"/>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Units of Gain-Loss Utility</a:t>
          </a:r>
        </a:p>
      </cdr:txBody>
    </cdr:sp>
  </cdr:relSizeAnchor>
  <cdr:relSizeAnchor xmlns:cdr="http://schemas.openxmlformats.org/drawingml/2006/chartDrawing">
    <cdr:from>
      <cdr:x>0.00586</cdr:x>
      <cdr:y>0.42439</cdr:y>
    </cdr:from>
    <cdr:to>
      <cdr:x>0.10004</cdr:x>
      <cdr:y>0.45846</cdr:y>
    </cdr:to>
    <cdr:sp macro="" textlink="">
      <cdr:nvSpPr>
        <cdr:cNvPr id="3" name="TextBox 1"/>
        <cdr:cNvSpPr txBox="1"/>
      </cdr:nvSpPr>
      <cdr:spPr>
        <a:xfrm xmlns:a="http://schemas.openxmlformats.org/drawingml/2006/main">
          <a:off x="54007" y="2839156"/>
          <a:ext cx="867987" cy="227894"/>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Losses</a:t>
          </a:r>
        </a:p>
      </cdr:txBody>
    </cdr:sp>
  </cdr:relSizeAnchor>
  <cdr:relSizeAnchor xmlns:cdr="http://schemas.openxmlformats.org/drawingml/2006/chartDrawing">
    <cdr:from>
      <cdr:x>0.90742</cdr:x>
      <cdr:y>0.43343</cdr:y>
    </cdr:from>
    <cdr:to>
      <cdr:x>1</cdr:x>
      <cdr:y>0.5</cdr:y>
    </cdr:to>
    <cdr:sp macro="" textlink="">
      <cdr:nvSpPr>
        <cdr:cNvPr id="4" name="TextBox 1"/>
        <cdr:cNvSpPr txBox="1"/>
      </cdr:nvSpPr>
      <cdr:spPr>
        <a:xfrm xmlns:a="http://schemas.openxmlformats.org/drawingml/2006/main">
          <a:off x="6729691" y="2174717"/>
          <a:ext cx="686576" cy="334021"/>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Gains</a:t>
          </a:r>
        </a:p>
      </cdr:txBody>
    </cdr:sp>
  </cdr:relSizeAnchor>
  <cdr:relSizeAnchor xmlns:cdr="http://schemas.openxmlformats.org/drawingml/2006/chartDrawing">
    <cdr:from>
      <cdr:x>0.45768</cdr:x>
      <cdr:y>0.34237</cdr:y>
    </cdr:from>
    <cdr:to>
      <cdr:x>0.49821</cdr:x>
      <cdr:y>0.41831</cdr:y>
    </cdr:to>
    <cdr:sp macro="" textlink="">
      <cdr:nvSpPr>
        <cdr:cNvPr id="5" name="TextBox 4"/>
        <cdr:cNvSpPr txBox="1"/>
      </cdr:nvSpPr>
      <cdr:spPr>
        <a:xfrm xmlns:a="http://schemas.openxmlformats.org/drawingml/2006/main">
          <a:off x="3394312" y="1717819"/>
          <a:ext cx="300559" cy="38105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000" dirty="0"/>
            <a:t>0</a:t>
          </a:r>
        </a:p>
      </cdr:txBody>
    </cdr:sp>
  </cdr:relSizeAnchor>
</c:userShapes>
</file>

<file path=ppt/drawings/drawing6.xml><?xml version="1.0" encoding="utf-8"?>
<c:userShapes xmlns:c="http://schemas.openxmlformats.org/drawingml/2006/chart">
  <cdr:relSizeAnchor xmlns:cdr="http://schemas.openxmlformats.org/drawingml/2006/chartDrawing">
    <cdr:from>
      <cdr:x>0.06545</cdr:x>
      <cdr:y>0.03246</cdr:y>
    </cdr:from>
    <cdr:to>
      <cdr:x>0.33617</cdr:x>
      <cdr:y>0.16361</cdr:y>
    </cdr:to>
    <cdr:sp macro="" textlink="">
      <cdr:nvSpPr>
        <cdr:cNvPr id="2" name="TextBox 1"/>
        <cdr:cNvSpPr txBox="1"/>
      </cdr:nvSpPr>
      <cdr:spPr>
        <a:xfrm xmlns:a="http://schemas.openxmlformats.org/drawingml/2006/main">
          <a:off x="507929" y="180754"/>
          <a:ext cx="2100819" cy="730203"/>
        </a:xfrm>
        <a:prstGeom xmlns:a="http://schemas.openxmlformats.org/drawingml/2006/main" prst="rect">
          <a:avLst/>
        </a:prstGeom>
        <a:solidFill xmlns:a="http://schemas.openxmlformats.org/drawingml/2006/main">
          <a:schemeClr val="bg1"/>
        </a:solidFill>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Units of Wealth-Utility</a:t>
          </a:r>
        </a:p>
      </cdr:txBody>
    </cdr:sp>
  </cdr:relSizeAnchor>
  <cdr:relSizeAnchor xmlns:cdr="http://schemas.openxmlformats.org/drawingml/2006/chartDrawing">
    <cdr:from>
      <cdr:x>0.85614</cdr:x>
      <cdr:y>0.93871</cdr:y>
    </cdr:from>
    <cdr:to>
      <cdr:x>0.98229</cdr:x>
      <cdr:y>1</cdr:y>
    </cdr:to>
    <cdr:sp macro="" textlink="">
      <cdr:nvSpPr>
        <cdr:cNvPr id="4" name="TextBox 1"/>
        <cdr:cNvSpPr txBox="1"/>
      </cdr:nvSpPr>
      <cdr:spPr>
        <a:xfrm xmlns:a="http://schemas.openxmlformats.org/drawingml/2006/main">
          <a:off x="6643805" y="5226751"/>
          <a:ext cx="978984" cy="341264"/>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Wealth</a:t>
          </a:r>
        </a:p>
      </cdr:txBody>
    </cdr:sp>
  </cdr:relSizeAnchor>
  <cdr:relSizeAnchor xmlns:cdr="http://schemas.openxmlformats.org/drawingml/2006/chartDrawing">
    <cdr:from>
      <cdr:x>0</cdr:x>
      <cdr:y>0.34016</cdr:y>
    </cdr:from>
    <cdr:to>
      <cdr:x>0.0636</cdr:x>
      <cdr:y>0.38703</cdr:y>
    </cdr:to>
    <cdr:sp macro="" textlink="">
      <cdr:nvSpPr>
        <cdr:cNvPr id="3" name="TextBox 2"/>
        <cdr:cNvSpPr txBox="1"/>
      </cdr:nvSpPr>
      <cdr:spPr>
        <a:xfrm xmlns:a="http://schemas.openxmlformats.org/drawingml/2006/main">
          <a:off x="0" y="1894020"/>
          <a:ext cx="493573" cy="260946"/>
        </a:xfrm>
        <a:prstGeom xmlns:a="http://schemas.openxmlformats.org/drawingml/2006/main" prst="rect">
          <a:avLst/>
        </a:prstGeom>
      </cdr:spPr>
      <cdr:txBody>
        <a:bodyPr xmlns:a="http://schemas.openxmlformats.org/drawingml/2006/main" vertOverflow="clip" wrap="square" lIns="0" tIns="0" rIns="0" bIns="0" rtlCol="0"/>
        <a:lstStyle xmlns:a="http://schemas.openxmlformats.org/drawingml/2006/main"/>
        <a:p xmlns:a="http://schemas.openxmlformats.org/drawingml/2006/main">
          <a:r>
            <a:rPr lang="en-US" sz="2000" dirty="0">
              <a:latin typeface="+mn-lt"/>
              <a:cs typeface="Arial" pitchFamily="34" charset="0"/>
            </a:rPr>
            <a:t>220</a:t>
          </a:r>
        </a:p>
      </cdr:txBody>
    </cdr:sp>
  </cdr:relSizeAnchor>
  <cdr:relSizeAnchor xmlns:cdr="http://schemas.openxmlformats.org/drawingml/2006/chartDrawing">
    <cdr:from>
      <cdr:x>0</cdr:x>
      <cdr:y>0.53325</cdr:y>
    </cdr:from>
    <cdr:to>
      <cdr:x>0.06566</cdr:x>
      <cdr:y>0.55571</cdr:y>
    </cdr:to>
    <cdr:sp macro="" textlink="">
      <cdr:nvSpPr>
        <cdr:cNvPr id="5" name="TextBox 1"/>
        <cdr:cNvSpPr txBox="1"/>
      </cdr:nvSpPr>
      <cdr:spPr>
        <a:xfrm xmlns:a="http://schemas.openxmlformats.org/drawingml/2006/main">
          <a:off x="0" y="2969145"/>
          <a:ext cx="509521" cy="12505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dirty="0">
              <a:latin typeface="+mn-lt"/>
              <a:cs typeface="Arial" pitchFamily="34" charset="0"/>
            </a:rPr>
            <a:t>145</a:t>
          </a:r>
        </a:p>
      </cdr:txBody>
    </cdr:sp>
  </cdr:relSizeAnchor>
  <cdr:relSizeAnchor xmlns:cdr="http://schemas.openxmlformats.org/drawingml/2006/chartDrawing">
    <cdr:from>
      <cdr:x>0</cdr:x>
      <cdr:y>0.2156</cdr:y>
    </cdr:from>
    <cdr:to>
      <cdr:x>0.06566</cdr:x>
      <cdr:y>0.23807</cdr:y>
    </cdr:to>
    <cdr:sp macro="" textlink="">
      <cdr:nvSpPr>
        <cdr:cNvPr id="7" name="TextBox 1"/>
        <cdr:cNvSpPr txBox="1"/>
      </cdr:nvSpPr>
      <cdr:spPr>
        <a:xfrm xmlns:a="http://schemas.openxmlformats.org/drawingml/2006/main">
          <a:off x="0" y="1200465"/>
          <a:ext cx="509521" cy="12509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latin typeface="+mn-lt"/>
              <a:cs typeface="Arial" pitchFamily="34" charset="0"/>
            </a:rPr>
            <a:t>270</a:t>
          </a:r>
        </a:p>
      </cdr:txBody>
    </cdr:sp>
  </cdr:relSizeAnchor>
  <cdr:relSizeAnchor xmlns:cdr="http://schemas.openxmlformats.org/drawingml/2006/chartDrawing">
    <cdr:from>
      <cdr:x>0</cdr:x>
      <cdr:y>0.24784</cdr:y>
    </cdr:from>
    <cdr:to>
      <cdr:x>0.06566</cdr:x>
      <cdr:y>0.27031</cdr:y>
    </cdr:to>
    <cdr:sp macro="" textlink="">
      <cdr:nvSpPr>
        <cdr:cNvPr id="8" name="TextBox 1"/>
        <cdr:cNvSpPr txBox="1"/>
      </cdr:nvSpPr>
      <cdr:spPr>
        <a:xfrm xmlns:a="http://schemas.openxmlformats.org/drawingml/2006/main">
          <a:off x="0" y="1379978"/>
          <a:ext cx="509521" cy="12509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latin typeface="+mn-lt"/>
              <a:cs typeface="Arial" pitchFamily="34" charset="0"/>
            </a:rPr>
            <a:t>258</a:t>
          </a:r>
        </a:p>
      </cdr:txBody>
    </cdr:sp>
  </cdr:relSizeAnchor>
  <cdr:relSizeAnchor xmlns:cdr="http://schemas.openxmlformats.org/drawingml/2006/chartDrawing">
    <cdr:from>
      <cdr:x>0</cdr:x>
      <cdr:y>0.42665</cdr:y>
    </cdr:from>
    <cdr:to>
      <cdr:x>0.06566</cdr:x>
      <cdr:y>0.44912</cdr:y>
    </cdr:to>
    <cdr:sp macro="" textlink="">
      <cdr:nvSpPr>
        <cdr:cNvPr id="9" name="TextBox 1"/>
        <cdr:cNvSpPr txBox="1"/>
      </cdr:nvSpPr>
      <cdr:spPr>
        <a:xfrm xmlns:a="http://schemas.openxmlformats.org/drawingml/2006/main">
          <a:off x="0" y="2375594"/>
          <a:ext cx="509521" cy="125098"/>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2000">
              <a:latin typeface="+mn-lt"/>
              <a:cs typeface="Arial" pitchFamily="34" charset="0"/>
            </a:rPr>
            <a:t>185</a:t>
          </a:r>
        </a:p>
      </cdr:txBody>
    </cdr:sp>
  </cdr:relSizeAnchor>
  <cdr:relSizeAnchor xmlns:cdr="http://schemas.openxmlformats.org/drawingml/2006/chartDrawing">
    <cdr:from>
      <cdr:x>0.01442</cdr:x>
      <cdr:y>0.93233</cdr:y>
    </cdr:from>
    <cdr:to>
      <cdr:x>0.03639</cdr:x>
      <cdr:y>0.95125</cdr:y>
    </cdr:to>
    <cdr:sp macro="" textlink="">
      <cdr:nvSpPr>
        <cdr:cNvPr id="6" name="TextBox 5"/>
        <cdr:cNvSpPr txBox="1"/>
      </cdr:nvSpPr>
      <cdr:spPr>
        <a:xfrm xmlns:a="http://schemas.openxmlformats.org/drawingml/2006/main">
          <a:off x="125016" y="5869781"/>
          <a:ext cx="190500" cy="1190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0.02846</cdr:x>
      <cdr:y>0.94488</cdr:y>
    </cdr:from>
    <cdr:to>
      <cdr:x>0.06442</cdr:x>
      <cdr:y>0.98683</cdr:y>
    </cdr:to>
    <cdr:sp macro="" textlink="">
      <cdr:nvSpPr>
        <cdr:cNvPr id="10" name="Rectangle 9"/>
        <cdr:cNvSpPr/>
      </cdr:nvSpPr>
      <cdr:spPr>
        <a:xfrm xmlns:a="http://schemas.openxmlformats.org/drawingml/2006/main">
          <a:off x="246784" y="5948796"/>
          <a:ext cx="311727" cy="264102"/>
        </a:xfrm>
        <a:prstGeom xmlns:a="http://schemas.openxmlformats.org/drawingml/2006/main" prst="rect">
          <a:avLst/>
        </a:prstGeom>
        <a:solidFill xmlns:a="http://schemas.openxmlformats.org/drawingml/2006/main">
          <a:schemeClr val="bg1"/>
        </a:solidFill>
        <a:ln xmlns:a="http://schemas.openxmlformats.org/drawingml/2006/main">
          <a:solidFill>
            <a:schemeClr val="bg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a:p>
      </cdr:txBody>
    </cdr:sp>
  </cdr:relSizeAnchor>
</c:userShapes>
</file>

<file path=ppt/drawings/drawing7.xml><?xml version="1.0" encoding="utf-8"?>
<c:userShapes xmlns:c="http://schemas.openxmlformats.org/drawingml/2006/chart">
  <cdr:relSizeAnchor xmlns:cdr="http://schemas.openxmlformats.org/drawingml/2006/chartDrawing">
    <cdr:from>
      <cdr:x>0.16021</cdr:x>
      <cdr:y>0.0083</cdr:y>
    </cdr:from>
    <cdr:to>
      <cdr:x>0.31131</cdr:x>
      <cdr:y>0.11858</cdr:y>
    </cdr:to>
    <cdr:sp macro="" textlink="">
      <cdr:nvSpPr>
        <cdr:cNvPr id="2" name="TextBox 1"/>
        <cdr:cNvSpPr txBox="1"/>
      </cdr:nvSpPr>
      <cdr:spPr>
        <a:xfrm xmlns:a="http://schemas.openxmlformats.org/drawingml/2006/main">
          <a:off x="1212335" y="42530"/>
          <a:ext cx="1143430" cy="565199"/>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latin typeface="+mn-lt"/>
              <a:cs typeface="Arial" pitchFamily="34" charset="0"/>
            </a:rPr>
            <a:t>Units of Gain-Loss Utility</a:t>
          </a:r>
        </a:p>
      </cdr:txBody>
    </cdr:sp>
  </cdr:relSizeAnchor>
  <cdr:relSizeAnchor xmlns:cdr="http://schemas.openxmlformats.org/drawingml/2006/chartDrawing">
    <cdr:from>
      <cdr:x>0.00586</cdr:x>
      <cdr:y>0.42439</cdr:y>
    </cdr:from>
    <cdr:to>
      <cdr:x>0.12262</cdr:x>
      <cdr:y>0.47367</cdr:y>
    </cdr:to>
    <cdr:sp macro="" textlink="">
      <cdr:nvSpPr>
        <cdr:cNvPr id="3" name="TextBox 1"/>
        <cdr:cNvSpPr txBox="1"/>
      </cdr:nvSpPr>
      <cdr:spPr>
        <a:xfrm xmlns:a="http://schemas.openxmlformats.org/drawingml/2006/main">
          <a:off x="40505" y="2129365"/>
          <a:ext cx="807096" cy="247247"/>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Losses</a:t>
          </a:r>
        </a:p>
      </cdr:txBody>
    </cdr:sp>
  </cdr:relSizeAnchor>
  <cdr:relSizeAnchor xmlns:cdr="http://schemas.openxmlformats.org/drawingml/2006/chartDrawing">
    <cdr:from>
      <cdr:x>0.90728</cdr:x>
      <cdr:y>0.47051</cdr:y>
    </cdr:from>
    <cdr:to>
      <cdr:x>1</cdr:x>
      <cdr:y>0.5467</cdr:y>
    </cdr:to>
    <cdr:sp macro="" textlink="">
      <cdr:nvSpPr>
        <cdr:cNvPr id="4" name="TextBox 1"/>
        <cdr:cNvSpPr txBox="1"/>
      </cdr:nvSpPr>
      <cdr:spPr>
        <a:xfrm xmlns:a="http://schemas.openxmlformats.org/drawingml/2006/main">
          <a:off x="6865703" y="2411443"/>
          <a:ext cx="701674" cy="390471"/>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Gains</a:t>
          </a:r>
        </a:p>
      </cdr:txBody>
    </cdr:sp>
  </cdr:relSizeAnchor>
</c:userShapes>
</file>

<file path=ppt/drawings/drawing8.xml><?xml version="1.0" encoding="utf-8"?>
<c:userShapes xmlns:c="http://schemas.openxmlformats.org/drawingml/2006/chart">
  <cdr:relSizeAnchor xmlns:cdr="http://schemas.openxmlformats.org/drawingml/2006/chartDrawing">
    <cdr:from>
      <cdr:x>0.27499</cdr:x>
      <cdr:y>0.00395</cdr:y>
    </cdr:from>
    <cdr:to>
      <cdr:x>0.43821</cdr:x>
      <cdr:y>0.11203</cdr:y>
    </cdr:to>
    <cdr:sp macro="" textlink="">
      <cdr:nvSpPr>
        <cdr:cNvPr id="2" name="TextBox 1"/>
        <cdr:cNvSpPr txBox="1"/>
      </cdr:nvSpPr>
      <cdr:spPr>
        <a:xfrm xmlns:a="http://schemas.openxmlformats.org/drawingml/2006/main">
          <a:off x="2090334" y="21873"/>
          <a:ext cx="1240712" cy="597887"/>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Units of Gain-Loss Utility</a:t>
          </a:r>
        </a:p>
      </cdr:txBody>
    </cdr:sp>
  </cdr:relSizeAnchor>
  <cdr:relSizeAnchor xmlns:cdr="http://schemas.openxmlformats.org/drawingml/2006/chartDrawing">
    <cdr:from>
      <cdr:x>0.00586</cdr:x>
      <cdr:y>0.42439</cdr:y>
    </cdr:from>
    <cdr:to>
      <cdr:x>0.10305</cdr:x>
      <cdr:y>0.47545</cdr:y>
    </cdr:to>
    <cdr:sp macro="" textlink="">
      <cdr:nvSpPr>
        <cdr:cNvPr id="3" name="TextBox 1"/>
        <cdr:cNvSpPr txBox="1"/>
      </cdr:nvSpPr>
      <cdr:spPr>
        <a:xfrm xmlns:a="http://schemas.openxmlformats.org/drawingml/2006/main">
          <a:off x="53047" y="2787880"/>
          <a:ext cx="879825" cy="335431"/>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Losses</a:t>
          </a:r>
        </a:p>
      </cdr:txBody>
    </cdr:sp>
  </cdr:relSizeAnchor>
  <cdr:relSizeAnchor xmlns:cdr="http://schemas.openxmlformats.org/drawingml/2006/chartDrawing">
    <cdr:from>
      <cdr:x>0.86908</cdr:x>
      <cdr:y>0.4609</cdr:y>
    </cdr:from>
    <cdr:to>
      <cdr:x>0.98444</cdr:x>
      <cdr:y>0.5391</cdr:y>
    </cdr:to>
    <cdr:sp macro="" textlink="">
      <cdr:nvSpPr>
        <cdr:cNvPr id="4" name="TextBox 1"/>
        <cdr:cNvSpPr txBox="1"/>
      </cdr:nvSpPr>
      <cdr:spPr>
        <a:xfrm xmlns:a="http://schemas.openxmlformats.org/drawingml/2006/main">
          <a:off x="6606268" y="2549642"/>
          <a:ext cx="876919" cy="432603"/>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000" b="1" dirty="0">
              <a:cs typeface="Arial" pitchFamily="34" charset="0"/>
            </a:rPr>
            <a:t>Gains</a:t>
          </a:r>
        </a:p>
      </cdr:txBody>
    </cdr:sp>
  </cdr:relSizeAnchor>
  <cdr:relSizeAnchor xmlns:cdr="http://schemas.openxmlformats.org/drawingml/2006/chartDrawing">
    <cdr:from>
      <cdr:x>0</cdr:x>
      <cdr:y>0.77879</cdr:y>
    </cdr:from>
    <cdr:to>
      <cdr:x>0.23267</cdr:x>
      <cdr:y>0.82348</cdr:y>
    </cdr:to>
    <cdr:sp macro="" textlink="">
      <cdr:nvSpPr>
        <cdr:cNvPr id="5" name="TextBox 1"/>
        <cdr:cNvSpPr txBox="1"/>
      </cdr:nvSpPr>
      <cdr:spPr>
        <a:xfrm xmlns:a="http://schemas.openxmlformats.org/drawingml/2006/main">
          <a:off x="0" y="4308181"/>
          <a:ext cx="1768612" cy="247232"/>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a:latin typeface="+mn-lt"/>
              <a:cs typeface="Arial" pitchFamily="34" charset="0"/>
            </a:rPr>
            <a:t>Medium loss-aversion</a:t>
          </a:r>
        </a:p>
      </cdr:txBody>
    </cdr:sp>
  </cdr:relSizeAnchor>
  <cdr:relSizeAnchor xmlns:cdr="http://schemas.openxmlformats.org/drawingml/2006/chartDrawing">
    <cdr:from>
      <cdr:x>0</cdr:x>
      <cdr:y>0.89859</cdr:y>
    </cdr:from>
    <cdr:to>
      <cdr:x>0.23095</cdr:x>
      <cdr:y>0.92609</cdr:y>
    </cdr:to>
    <cdr:sp macro="" textlink="">
      <cdr:nvSpPr>
        <cdr:cNvPr id="6" name="TextBox 1"/>
        <cdr:cNvSpPr txBox="1"/>
      </cdr:nvSpPr>
      <cdr:spPr>
        <a:xfrm xmlns:a="http://schemas.openxmlformats.org/drawingml/2006/main">
          <a:off x="0" y="4970900"/>
          <a:ext cx="1755593" cy="152117"/>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800" b="1" dirty="0">
              <a:latin typeface="+mn-lt"/>
              <a:cs typeface="Arial" pitchFamily="34" charset="0"/>
            </a:rPr>
            <a:t>High loss-aversion</a:t>
          </a:r>
        </a:p>
      </cdr:txBody>
    </cdr:sp>
  </cdr:relSizeAnchor>
  <cdr:relSizeAnchor xmlns:cdr="http://schemas.openxmlformats.org/drawingml/2006/chartDrawing">
    <cdr:from>
      <cdr:x>0.13565</cdr:x>
      <cdr:y>0.93744</cdr:y>
    </cdr:from>
    <cdr:to>
      <cdr:x>0.18184</cdr:x>
      <cdr:y>0.96774</cdr:y>
    </cdr:to>
    <cdr:cxnSp macro="">
      <cdr:nvCxnSpPr>
        <cdr:cNvPr id="8" name="Straight Arrow Connector 7"/>
        <cdr:cNvCxnSpPr/>
      </cdr:nvCxnSpPr>
      <cdr:spPr>
        <a:xfrm xmlns:a="http://schemas.openxmlformats.org/drawingml/2006/main">
          <a:off x="1031135" y="5185809"/>
          <a:ext cx="351112" cy="167616"/>
        </a:xfrm>
        <a:prstGeom xmlns:a="http://schemas.openxmlformats.org/drawingml/2006/main" prst="straightConnector1">
          <a:avLst/>
        </a:prstGeom>
        <a:ln xmlns:a="http://schemas.openxmlformats.org/drawingml/2006/main">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0.21108</cdr:x>
      <cdr:y>0.80222</cdr:y>
    </cdr:from>
    <cdr:to>
      <cdr:x>0.25727</cdr:x>
      <cdr:y>0.83253</cdr:y>
    </cdr:to>
    <cdr:cxnSp macro="">
      <cdr:nvCxnSpPr>
        <cdr:cNvPr id="9" name="Straight Arrow Connector 8"/>
        <cdr:cNvCxnSpPr/>
      </cdr:nvCxnSpPr>
      <cdr:spPr>
        <a:xfrm xmlns:a="http://schemas.openxmlformats.org/drawingml/2006/main">
          <a:off x="1604519" y="4437813"/>
          <a:ext cx="351112" cy="167672"/>
        </a:xfrm>
        <a:prstGeom xmlns:a="http://schemas.openxmlformats.org/drawingml/2006/main" prst="straightConnector1">
          <a:avLst/>
        </a:prstGeom>
        <a:ln xmlns:a="http://schemas.openxmlformats.org/drawingml/2006/main">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cdr:x>
      <cdr:y>0.64733</cdr:y>
    </cdr:from>
    <cdr:to>
      <cdr:x>0.19502</cdr:x>
      <cdr:y>0.68478</cdr:y>
    </cdr:to>
    <cdr:sp macro="" textlink="">
      <cdr:nvSpPr>
        <cdr:cNvPr id="10" name="TextBox 1"/>
        <cdr:cNvSpPr txBox="1"/>
      </cdr:nvSpPr>
      <cdr:spPr>
        <a:xfrm xmlns:a="http://schemas.openxmlformats.org/drawingml/2006/main">
          <a:off x="-1032163" y="3580963"/>
          <a:ext cx="1482436" cy="207187"/>
        </a:xfrm>
        <a:prstGeom xmlns:a="http://schemas.openxmlformats.org/drawingml/2006/main" prst="rect">
          <a:avLst/>
        </a:prstGeom>
      </cdr:spPr>
      <cdr:txBody>
        <a:bodyPr xmlns:a="http://schemas.openxmlformats.org/drawingml/2006/main" wrap="square" lIns="0" tIns="0" rIns="0" bIns="0"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800" b="1" dirty="0">
              <a:latin typeface="+mn-lt"/>
              <a:cs typeface="Arial" pitchFamily="34" charset="0"/>
            </a:rPr>
            <a:t>Low loss-aversion</a:t>
          </a:r>
        </a:p>
      </cdr:txBody>
    </cdr:sp>
  </cdr:relSizeAnchor>
  <cdr:relSizeAnchor xmlns:cdr="http://schemas.openxmlformats.org/drawingml/2006/chartDrawing">
    <cdr:from>
      <cdr:x>0.15539</cdr:x>
      <cdr:y>0.71593</cdr:y>
    </cdr:from>
    <cdr:to>
      <cdr:x>0.20158</cdr:x>
      <cdr:y>0.74624</cdr:y>
    </cdr:to>
    <cdr:cxnSp macro="">
      <cdr:nvCxnSpPr>
        <cdr:cNvPr id="11" name="Straight Arrow Connector 10"/>
        <cdr:cNvCxnSpPr/>
      </cdr:nvCxnSpPr>
      <cdr:spPr>
        <a:xfrm xmlns:a="http://schemas.openxmlformats.org/drawingml/2006/main">
          <a:off x="1181198" y="3960461"/>
          <a:ext cx="351112" cy="167671"/>
        </a:xfrm>
        <a:prstGeom xmlns:a="http://schemas.openxmlformats.org/drawingml/2006/main" prst="straightConnector1">
          <a:avLst/>
        </a:prstGeom>
        <a:ln xmlns:a="http://schemas.openxmlformats.org/drawingml/2006/main">
          <a:solidFill>
            <a:sysClr val="windowText" lastClr="000000"/>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9.xml><?xml version="1.0" encoding="utf-8"?>
<c:userShapes xmlns:c="http://schemas.openxmlformats.org/drawingml/2006/chart">
  <cdr:relSizeAnchor xmlns:cdr="http://schemas.openxmlformats.org/drawingml/2006/chartDrawing">
    <cdr:from>
      <cdr:x>0.0679</cdr:x>
      <cdr:y>0.89595</cdr:y>
    </cdr:from>
    <cdr:to>
      <cdr:x>0.1362</cdr:x>
      <cdr:y>0.94913</cdr:y>
    </cdr:to>
    <cdr:sp macro="" textlink="">
      <cdr:nvSpPr>
        <cdr:cNvPr id="2" name="TextBox 1"/>
        <cdr:cNvSpPr txBox="1"/>
      </cdr:nvSpPr>
      <cdr:spPr>
        <a:xfrm xmlns:a="http://schemas.openxmlformats.org/drawingml/2006/main">
          <a:off x="588508" y="5635019"/>
          <a:ext cx="591911" cy="33446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200" dirty="0">
              <a:latin typeface="+mn-lt"/>
              <a:cs typeface="Arial" panose="020B0604020202020204" pitchFamily="34" charset="0"/>
            </a:rPr>
            <a:t>Men</a:t>
          </a:r>
        </a:p>
      </cdr:txBody>
    </cdr:sp>
  </cdr:relSizeAnchor>
  <cdr:relSizeAnchor xmlns:cdr="http://schemas.openxmlformats.org/drawingml/2006/chartDrawing">
    <cdr:from>
      <cdr:x>0.11979</cdr:x>
      <cdr:y>0.89366</cdr:y>
    </cdr:from>
    <cdr:to>
      <cdr:x>0.22424</cdr:x>
      <cdr:y>0.95382</cdr:y>
    </cdr:to>
    <cdr:sp macro="" textlink="">
      <cdr:nvSpPr>
        <cdr:cNvPr id="3" name="TextBox 1"/>
        <cdr:cNvSpPr txBox="1"/>
      </cdr:nvSpPr>
      <cdr:spPr>
        <a:xfrm xmlns:a="http://schemas.openxmlformats.org/drawingml/2006/main">
          <a:off x="1171467" y="5980128"/>
          <a:ext cx="1021515" cy="402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a:latin typeface="+mn-lt"/>
              <a:cs typeface="Arial" panose="020B0604020202020204" pitchFamily="34" charset="0"/>
            </a:rPr>
            <a:t>Women</a:t>
          </a:r>
        </a:p>
      </cdr:txBody>
    </cdr:sp>
  </cdr:relSizeAnchor>
  <cdr:relSizeAnchor xmlns:cdr="http://schemas.openxmlformats.org/drawingml/2006/chartDrawing">
    <cdr:from>
      <cdr:x>0.30935</cdr:x>
      <cdr:y>0.89539</cdr:y>
    </cdr:from>
    <cdr:to>
      <cdr:x>0.37765</cdr:x>
      <cdr:y>0.94857</cdr:y>
    </cdr:to>
    <cdr:sp macro="" textlink="">
      <cdr:nvSpPr>
        <cdr:cNvPr id="4" name="TextBox 1"/>
        <cdr:cNvSpPr txBox="1"/>
      </cdr:nvSpPr>
      <cdr:spPr>
        <a:xfrm xmlns:a="http://schemas.openxmlformats.org/drawingml/2006/main">
          <a:off x="2681166" y="5631489"/>
          <a:ext cx="591911" cy="3344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a:latin typeface="+mn-lt"/>
              <a:cs typeface="Arial" panose="020B0604020202020204" pitchFamily="34" charset="0"/>
            </a:rPr>
            <a:t>Men</a:t>
          </a:r>
        </a:p>
      </cdr:txBody>
    </cdr:sp>
  </cdr:relSizeAnchor>
  <cdr:relSizeAnchor xmlns:cdr="http://schemas.openxmlformats.org/drawingml/2006/chartDrawing">
    <cdr:from>
      <cdr:x>0.37922</cdr:x>
      <cdr:y>0.89461</cdr:y>
    </cdr:from>
    <cdr:to>
      <cdr:x>0.46537</cdr:x>
      <cdr:y>0.94296</cdr:y>
    </cdr:to>
    <cdr:sp macro="" textlink="">
      <cdr:nvSpPr>
        <cdr:cNvPr id="5" name="TextBox 1"/>
        <cdr:cNvSpPr txBox="1"/>
      </cdr:nvSpPr>
      <cdr:spPr>
        <a:xfrm xmlns:a="http://schemas.openxmlformats.org/drawingml/2006/main">
          <a:off x="3103478" y="4919106"/>
          <a:ext cx="705072" cy="265838"/>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a:latin typeface="+mn-lt"/>
              <a:cs typeface="Arial" panose="020B0604020202020204" pitchFamily="34" charset="0"/>
            </a:rPr>
            <a:t>Women</a:t>
          </a:r>
        </a:p>
      </cdr:txBody>
    </cdr:sp>
  </cdr:relSizeAnchor>
  <cdr:relSizeAnchor xmlns:cdr="http://schemas.openxmlformats.org/drawingml/2006/chartDrawing">
    <cdr:from>
      <cdr:x>0.55198</cdr:x>
      <cdr:y>0.89423</cdr:y>
    </cdr:from>
    <cdr:to>
      <cdr:x>0.62027</cdr:x>
      <cdr:y>0.94741</cdr:y>
    </cdr:to>
    <cdr:sp macro="" textlink="">
      <cdr:nvSpPr>
        <cdr:cNvPr id="6" name="TextBox 1"/>
        <cdr:cNvSpPr txBox="1"/>
      </cdr:nvSpPr>
      <cdr:spPr>
        <a:xfrm xmlns:a="http://schemas.openxmlformats.org/drawingml/2006/main">
          <a:off x="4783992" y="5624162"/>
          <a:ext cx="591911" cy="3344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a:latin typeface="+mn-lt"/>
              <a:cs typeface="Arial" panose="020B0604020202020204" pitchFamily="34" charset="0"/>
            </a:rPr>
            <a:t>Men</a:t>
          </a:r>
        </a:p>
      </cdr:txBody>
    </cdr:sp>
  </cdr:relSizeAnchor>
  <cdr:relSizeAnchor xmlns:cdr="http://schemas.openxmlformats.org/drawingml/2006/chartDrawing">
    <cdr:from>
      <cdr:x>0.62184</cdr:x>
      <cdr:y>0.89345</cdr:y>
    </cdr:from>
    <cdr:to>
      <cdr:x>0.71677</cdr:x>
      <cdr:y>0.94876</cdr:y>
    </cdr:to>
    <cdr:sp macro="" textlink="">
      <cdr:nvSpPr>
        <cdr:cNvPr id="7" name="TextBox 1"/>
        <cdr:cNvSpPr txBox="1"/>
      </cdr:nvSpPr>
      <cdr:spPr>
        <a:xfrm xmlns:a="http://schemas.openxmlformats.org/drawingml/2006/main">
          <a:off x="5089042" y="4912727"/>
          <a:ext cx="776907" cy="30411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a:latin typeface="+mn-lt"/>
              <a:cs typeface="Arial" panose="020B0604020202020204" pitchFamily="34" charset="0"/>
            </a:rPr>
            <a:t>Women</a:t>
          </a:r>
        </a:p>
      </cdr:txBody>
    </cdr:sp>
  </cdr:relSizeAnchor>
  <cdr:relSizeAnchor xmlns:cdr="http://schemas.openxmlformats.org/drawingml/2006/chartDrawing">
    <cdr:from>
      <cdr:x>0.79376</cdr:x>
      <cdr:y>0.89306</cdr:y>
    </cdr:from>
    <cdr:to>
      <cdr:x>0.86205</cdr:x>
      <cdr:y>0.94624</cdr:y>
    </cdr:to>
    <cdr:sp macro="" textlink="">
      <cdr:nvSpPr>
        <cdr:cNvPr id="8" name="TextBox 1"/>
        <cdr:cNvSpPr txBox="1"/>
      </cdr:nvSpPr>
      <cdr:spPr>
        <a:xfrm xmlns:a="http://schemas.openxmlformats.org/drawingml/2006/main">
          <a:off x="6879493" y="5616836"/>
          <a:ext cx="591911" cy="33446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a:latin typeface="+mn-lt"/>
              <a:cs typeface="Arial" panose="020B0604020202020204" pitchFamily="34" charset="0"/>
            </a:rPr>
            <a:t>Men</a:t>
          </a:r>
        </a:p>
      </cdr:txBody>
    </cdr:sp>
  </cdr:relSizeAnchor>
  <cdr:relSizeAnchor xmlns:cdr="http://schemas.openxmlformats.org/drawingml/2006/chartDrawing">
    <cdr:from>
      <cdr:x>0.86362</cdr:x>
      <cdr:y>0.89228</cdr:y>
    </cdr:from>
    <cdr:to>
      <cdr:x>0.95778</cdr:x>
      <cdr:y>0.95746</cdr:y>
    </cdr:to>
    <cdr:sp macro="" textlink="">
      <cdr:nvSpPr>
        <cdr:cNvPr id="9" name="TextBox 1"/>
        <cdr:cNvSpPr txBox="1"/>
      </cdr:nvSpPr>
      <cdr:spPr>
        <a:xfrm xmlns:a="http://schemas.openxmlformats.org/drawingml/2006/main">
          <a:off x="7067733" y="4906294"/>
          <a:ext cx="770555" cy="35839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1200" dirty="0">
              <a:latin typeface="+mn-lt"/>
              <a:cs typeface="Arial" panose="020B0604020202020204" pitchFamily="34" charset="0"/>
            </a:rPr>
            <a:t>Women</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48ECF4-0DF9-41E6-960C-0F9439E4FFBB}" type="datetimeFigureOut">
              <a:rPr lang="en-US" smtClean="0"/>
              <a:t>10/26/2016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2011E1-3F61-46AC-9D49-B4C836DE0FC3}" type="slidenum">
              <a:rPr lang="en-US" smtClean="0"/>
              <a:t>‹#›</a:t>
            </a:fld>
            <a:endParaRPr lang="en-US"/>
          </a:p>
        </p:txBody>
      </p:sp>
    </p:spTree>
    <p:extLst>
      <p:ext uri="{BB962C8B-B14F-4D97-AF65-F5344CB8AC3E}">
        <p14:creationId xmlns:p14="http://schemas.microsoft.com/office/powerpoint/2010/main" val="3722452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2011E1-3F61-46AC-9D49-B4C836DE0FC3}" type="slidenum">
              <a:rPr lang="en-US" smtClean="0"/>
              <a:t>7</a:t>
            </a:fld>
            <a:endParaRPr lang="en-US"/>
          </a:p>
        </p:txBody>
      </p:sp>
    </p:spTree>
    <p:extLst>
      <p:ext uri="{BB962C8B-B14F-4D97-AF65-F5344CB8AC3E}">
        <p14:creationId xmlns:p14="http://schemas.microsoft.com/office/powerpoint/2010/main" val="4106662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(Ratio of a 50% gain in lifetime standard of living to maximum percent loss in lifetime standard of living they are willing to accept for a 50-50 chance for a gain or loss) </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Loss-aversion varies considerably by gender and age. Men are on average less loss-averse than women, and the young are on average less loss-averse than the old. Loss-aversion also varies across countries. Figure 6-8 shows that people in China are on average less loss-averse than people in the United States, and people in the United States are on average less loss-averse than people in the United Kingdom.</a:t>
            </a:r>
          </a:p>
          <a:p>
            <a:endParaRPr lang="en-US" dirty="0"/>
          </a:p>
        </p:txBody>
      </p:sp>
      <p:sp>
        <p:nvSpPr>
          <p:cNvPr id="4" name="Slide Number Placeholder 3"/>
          <p:cNvSpPr>
            <a:spLocks noGrp="1"/>
          </p:cNvSpPr>
          <p:nvPr>
            <p:ph type="sldNum" sz="quarter" idx="10"/>
          </p:nvPr>
        </p:nvSpPr>
        <p:spPr/>
        <p:txBody>
          <a:bodyPr/>
          <a:lstStyle/>
          <a:p>
            <a:fld id="{772011E1-3F61-46AC-9D49-B4C836DE0FC3}" type="slidenum">
              <a:rPr lang="en-US" smtClean="0"/>
              <a:t>23</a:t>
            </a:fld>
            <a:endParaRPr lang="en-US"/>
          </a:p>
        </p:txBody>
      </p:sp>
    </p:spTree>
    <p:extLst>
      <p:ext uri="{BB962C8B-B14F-4D97-AF65-F5344CB8AC3E}">
        <p14:creationId xmlns:p14="http://schemas.microsoft.com/office/powerpoint/2010/main" val="22270881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choice of the gamble is consistent with shortfall-aversion of people whose choices conform to prospect theory. The mean gain-loss utility of the gamble is a negative 102.5 units, the mean of a negative 205 units and zero units, still better than the loss of 150 units of gain-loss utility of the sure $5,000 loss.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772011E1-3F61-46AC-9D49-B4C836DE0FC3}" type="slidenum">
              <a:rPr lang="en-US" smtClean="0"/>
              <a:t>26</a:t>
            </a:fld>
            <a:endParaRPr lang="en-US"/>
          </a:p>
        </p:txBody>
      </p:sp>
    </p:spTree>
    <p:extLst>
      <p:ext uri="{BB962C8B-B14F-4D97-AF65-F5344CB8AC3E}">
        <p14:creationId xmlns:p14="http://schemas.microsoft.com/office/powerpoint/2010/main" val="3864430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Figure 6-10</a:t>
            </a:r>
          </a:p>
        </p:txBody>
      </p:sp>
      <p:sp>
        <p:nvSpPr>
          <p:cNvPr id="4" name="Slide Number Placeholder 3"/>
          <p:cNvSpPr>
            <a:spLocks noGrp="1"/>
          </p:cNvSpPr>
          <p:nvPr>
            <p:ph type="sldNum" sz="quarter" idx="10"/>
          </p:nvPr>
        </p:nvSpPr>
        <p:spPr/>
        <p:txBody>
          <a:bodyPr/>
          <a:lstStyle/>
          <a:p>
            <a:fld id="{772011E1-3F61-46AC-9D49-B4C836DE0FC3}" type="slidenum">
              <a:rPr lang="en-US" smtClean="0"/>
              <a:t>35</a:t>
            </a:fld>
            <a:endParaRPr lang="en-US"/>
          </a:p>
        </p:txBody>
      </p:sp>
    </p:spTree>
    <p:extLst>
      <p:ext uri="{BB962C8B-B14F-4D97-AF65-F5344CB8AC3E}">
        <p14:creationId xmlns:p14="http://schemas.microsoft.com/office/powerpoint/2010/main" val="1993126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indent="0">
              <a:buNone/>
            </a:pPr>
            <a:r>
              <a:rPr lang="en-US" sz="1200" b="1" dirty="0"/>
              <a:t>Expected-utility theory predicts that Margaret’s life-evaluation is higher than Ann’s because Margaret’s $3 million wealth confers 2,580 units of wealth-utility, </a:t>
            </a:r>
          </a:p>
          <a:p>
            <a:pPr marL="0" indent="0">
              <a:buNone/>
            </a:pPr>
            <a:r>
              <a:rPr lang="en-US" sz="1200" b="1" dirty="0"/>
              <a:t>whereas Ann’s $1.5 million confers a mere 1,830 units </a:t>
            </a:r>
          </a:p>
          <a:p>
            <a:pPr marL="0" indent="0">
              <a:buNone/>
            </a:pPr>
            <a:endParaRPr lang="en-US" sz="1200" b="1" dirty="0"/>
          </a:p>
          <a:p>
            <a:pPr marL="0" indent="0">
              <a:buNone/>
            </a:pPr>
            <a:endParaRPr lang="en-US" sz="1200" b="1" dirty="0"/>
          </a:p>
          <a:p>
            <a:pPr marL="0" indent="0">
              <a:buNone/>
            </a:pPr>
            <a:r>
              <a:rPr lang="en-US" sz="1200" b="1" dirty="0"/>
              <a:t>(Note that the scale of wealth-utility here is arbitrary</a:t>
            </a:r>
          </a:p>
          <a:p>
            <a:pPr marL="0" indent="0">
              <a:buNone/>
            </a:pPr>
            <a:r>
              <a:rPr lang="en-US" sz="1200" b="1" dirty="0"/>
              <a:t> We could have replaced 2,580 with 25,800 or any other number</a:t>
            </a:r>
          </a:p>
          <a:p>
            <a:pPr marL="0" indent="0">
              <a:buNone/>
            </a:pPr>
            <a:r>
              <a:rPr lang="en-US" sz="1200" b="1" dirty="0"/>
              <a:t>Only the ratios of wealth-utility relative to one another matter)</a:t>
            </a:r>
          </a:p>
        </p:txBody>
      </p:sp>
      <p:sp>
        <p:nvSpPr>
          <p:cNvPr id="4" name="Slide Number Placeholder 3"/>
          <p:cNvSpPr>
            <a:spLocks noGrp="1"/>
          </p:cNvSpPr>
          <p:nvPr>
            <p:ph type="sldNum" sz="quarter" idx="10"/>
          </p:nvPr>
        </p:nvSpPr>
        <p:spPr/>
        <p:txBody>
          <a:bodyPr/>
          <a:lstStyle/>
          <a:p>
            <a:fld id="{772011E1-3F61-46AC-9D49-B4C836DE0FC3}" type="slidenum">
              <a:rPr lang="en-US" smtClean="0"/>
              <a:t>9</a:t>
            </a:fld>
            <a:endParaRPr lang="en-US"/>
          </a:p>
        </p:txBody>
      </p:sp>
    </p:spTree>
    <p:extLst>
      <p:ext uri="{BB962C8B-B14F-4D97-AF65-F5344CB8AC3E}">
        <p14:creationId xmlns:p14="http://schemas.microsoft.com/office/powerpoint/2010/main" val="8781795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indent="0">
              <a:buNone/>
            </a:pPr>
            <a:r>
              <a:rPr lang="en-US" sz="1200" b="1" dirty="0"/>
              <a:t>Prospect theory predicts that Ann’s experienced happiness today exceeds Margaret’s because Ann gained $500,000 yesterday, relative to her $1 million reference point, a gain of 72 units of gain-loss-utility whereas Margaret lost $1 million yesterday relative to her $4 million reference point, a loss of 188 units </a:t>
            </a:r>
          </a:p>
          <a:p>
            <a:pPr marL="0" indent="0">
              <a:buNone/>
            </a:pPr>
            <a:endParaRPr lang="en-US" sz="1200" b="1" dirty="0"/>
          </a:p>
          <a:p>
            <a:pPr marL="0" indent="0">
              <a:buNone/>
            </a:pPr>
            <a:endParaRPr lang="en-US" sz="1400" b="1" dirty="0"/>
          </a:p>
          <a:p>
            <a:pPr marL="0" indent="0">
              <a:buNone/>
            </a:pPr>
            <a:r>
              <a:rPr lang="en-US" sz="1200" b="1" dirty="0"/>
              <a:t>(Note that the scale of gain-loss-utility here is arbitrary</a:t>
            </a:r>
          </a:p>
          <a:p>
            <a:pPr marL="0" indent="0">
              <a:buNone/>
            </a:pPr>
            <a:r>
              <a:rPr lang="en-US" sz="1200" b="1" dirty="0"/>
              <a:t> We could have replaced 72 with 720 or any other number</a:t>
            </a:r>
          </a:p>
          <a:p>
            <a:pPr marL="0" indent="0">
              <a:buNone/>
            </a:pPr>
            <a:r>
              <a:rPr lang="en-US" sz="1200" b="1" dirty="0"/>
              <a:t>Only the ratios of gain-loss-utility relative to one another matter)</a:t>
            </a:r>
          </a:p>
        </p:txBody>
      </p:sp>
      <p:sp>
        <p:nvSpPr>
          <p:cNvPr id="4" name="Slide Number Placeholder 3"/>
          <p:cNvSpPr>
            <a:spLocks noGrp="1"/>
          </p:cNvSpPr>
          <p:nvPr>
            <p:ph type="sldNum" sz="quarter" idx="10"/>
          </p:nvPr>
        </p:nvSpPr>
        <p:spPr/>
        <p:txBody>
          <a:bodyPr/>
          <a:lstStyle/>
          <a:p>
            <a:fld id="{772011E1-3F61-46AC-9D49-B4C836DE0FC3}" type="slidenum">
              <a:rPr lang="en-US" smtClean="0"/>
              <a:t>11</a:t>
            </a:fld>
            <a:endParaRPr lang="en-US"/>
          </a:p>
        </p:txBody>
      </p:sp>
    </p:spTree>
    <p:extLst>
      <p:ext uri="{BB962C8B-B14F-4D97-AF65-F5344CB8AC3E}">
        <p14:creationId xmlns:p14="http://schemas.microsoft.com/office/powerpoint/2010/main" val="40197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indent="0">
              <a:buNone/>
            </a:pPr>
            <a:r>
              <a:rPr lang="en-US" sz="1200" b="1" dirty="0"/>
              <a:t>Suppose that current wealth is $20,000, yielding 220 units of wealth-utility</a:t>
            </a:r>
          </a:p>
          <a:p>
            <a:pPr marL="0" indent="0">
              <a:buNone/>
            </a:pPr>
            <a:r>
              <a:rPr lang="en-US" sz="1200" b="1" dirty="0"/>
              <a:t>The sure $10,000 brings total wealth to $30,000, yielding 258 units of wealth-utility</a:t>
            </a:r>
          </a:p>
          <a:p>
            <a:pPr marL="0" indent="0">
              <a:buNone/>
            </a:pPr>
            <a:r>
              <a:rPr lang="en-US" sz="1200" b="1" dirty="0"/>
              <a:t>The gamble offers a 50-50 chance to leave total wealth at its current $20,000, yielding 220 units of wealth-utility, or bring it to $40,000, yielding 270 units</a:t>
            </a:r>
          </a:p>
          <a:p>
            <a:pPr marL="0" indent="0">
              <a:buNone/>
            </a:pPr>
            <a:r>
              <a:rPr lang="en-US" sz="1200" b="1" dirty="0"/>
              <a:t>The mean of 220 and 270 units of wealth-utility associated with the gamble is 245 units, a number lower than the 258 units derived from $30,000 of total wealth</a:t>
            </a:r>
          </a:p>
          <a:p>
            <a:pPr marL="0" indent="0">
              <a:buNone/>
            </a:pPr>
            <a:r>
              <a:rPr lang="en-US" sz="1200" b="1" dirty="0"/>
              <a:t>Therefore, expected-utility theory predicts that people would choose the sure $10,000</a:t>
            </a:r>
          </a:p>
        </p:txBody>
      </p:sp>
      <p:sp>
        <p:nvSpPr>
          <p:cNvPr id="4" name="Slide Number Placeholder 3"/>
          <p:cNvSpPr>
            <a:spLocks noGrp="1"/>
          </p:cNvSpPr>
          <p:nvPr>
            <p:ph type="sldNum" sz="quarter" idx="10"/>
          </p:nvPr>
        </p:nvSpPr>
        <p:spPr/>
        <p:txBody>
          <a:bodyPr/>
          <a:lstStyle/>
          <a:p>
            <a:fld id="{772011E1-3F61-46AC-9D49-B4C836DE0FC3}" type="slidenum">
              <a:rPr lang="en-US" smtClean="0"/>
              <a:t>16</a:t>
            </a:fld>
            <a:endParaRPr lang="en-US"/>
          </a:p>
        </p:txBody>
      </p:sp>
    </p:spTree>
    <p:extLst>
      <p:ext uri="{BB962C8B-B14F-4D97-AF65-F5344CB8AC3E}">
        <p14:creationId xmlns:p14="http://schemas.microsoft.com/office/powerpoint/2010/main" val="3752335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dirty="0"/>
              <a:t>The choice of the sure $10,000 is also consistent with variance-aversion in prospect theory for people whose reference point is $0. </a:t>
            </a:r>
          </a:p>
          <a:p>
            <a:r>
              <a:rPr lang="en-US" dirty="0"/>
              <a:t>Both the sure amount and the possible outcomes of the gamble are in the domain-of-gains, as neither can result in a loss relative to the $0 reference point. The sure $10,000 gain yields 110 units of gain-loss-utility. A $20,000 gain in the 50-50 gamble yields 137 units and a $0 gain yields zero units. The mean of the gamble’s 137 units and zero units of gain-loss-utility is 68.5 units, a number lower than the 110 units yielded by the sure $10,000. Therefore, prospect theory predicts that people would choose the sure $10,000. </a:t>
            </a:r>
          </a:p>
        </p:txBody>
      </p:sp>
      <p:sp>
        <p:nvSpPr>
          <p:cNvPr id="4" name="Slide Number Placeholder 3"/>
          <p:cNvSpPr>
            <a:spLocks noGrp="1"/>
          </p:cNvSpPr>
          <p:nvPr>
            <p:ph type="sldNum" sz="quarter" idx="10"/>
          </p:nvPr>
        </p:nvSpPr>
        <p:spPr/>
        <p:txBody>
          <a:bodyPr/>
          <a:lstStyle/>
          <a:p>
            <a:fld id="{772011E1-3F61-46AC-9D49-B4C836DE0FC3}" type="slidenum">
              <a:rPr lang="en-US" smtClean="0"/>
              <a:t>17</a:t>
            </a:fld>
            <a:endParaRPr lang="en-US"/>
          </a:p>
        </p:txBody>
      </p:sp>
    </p:spTree>
    <p:extLst>
      <p:ext uri="{BB962C8B-B14F-4D97-AF65-F5344CB8AC3E}">
        <p14:creationId xmlns:p14="http://schemas.microsoft.com/office/powerpoint/2010/main" val="8147591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2011E1-3F61-46AC-9D49-B4C836DE0FC3}" type="slidenum">
              <a:rPr lang="en-US" smtClean="0"/>
              <a:t>18</a:t>
            </a:fld>
            <a:endParaRPr lang="en-US"/>
          </a:p>
        </p:txBody>
      </p:sp>
    </p:spTree>
    <p:extLst>
      <p:ext uri="{BB962C8B-B14F-4D97-AF65-F5344CB8AC3E}">
        <p14:creationId xmlns:p14="http://schemas.microsoft.com/office/powerpoint/2010/main" val="355288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Current wealth is $20,000, yielding 220 units of wealth-utility. The sure $0 leaves total wealth unchanged at $20,000, yielding the same 220 units. The gamble offers a 50-50 chance to reduce total wealth to $15,000, yielding 185 units of wealth utility, or increase it to $40,000, yielding 270 units. The mean of 185 units and 270 units of wealth-utility associated with the gamble is 227.5 units, a number higher than the 220 units of utility associated with the sure amount. Therefore, expected-utility theory predicts that people would choose the gamble.</a:t>
            </a:r>
          </a:p>
          <a:p>
            <a:endParaRPr lang="en-US" dirty="0"/>
          </a:p>
        </p:txBody>
      </p:sp>
      <p:sp>
        <p:nvSpPr>
          <p:cNvPr id="4" name="Slide Number Placeholder 3"/>
          <p:cNvSpPr>
            <a:spLocks noGrp="1"/>
          </p:cNvSpPr>
          <p:nvPr>
            <p:ph type="sldNum" sz="quarter" idx="10"/>
          </p:nvPr>
        </p:nvSpPr>
        <p:spPr/>
        <p:txBody>
          <a:bodyPr/>
          <a:lstStyle/>
          <a:p>
            <a:fld id="{772011E1-3F61-46AC-9D49-B4C836DE0FC3}" type="slidenum">
              <a:rPr lang="en-US" smtClean="0"/>
              <a:t>19</a:t>
            </a:fld>
            <a:endParaRPr lang="en-US"/>
          </a:p>
        </p:txBody>
      </p:sp>
    </p:spTree>
    <p:extLst>
      <p:ext uri="{BB962C8B-B14F-4D97-AF65-F5344CB8AC3E}">
        <p14:creationId xmlns:p14="http://schemas.microsoft.com/office/powerpoint/2010/main" val="3008755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sure $0 yields zero units of gain-loss-utility. A $20,000 gain in the 50-50 gamble yields 137 units of gain-loss-utility but a $5,000 loss yields a loss of 150 units of gain-loss-utility. The mean of the gamble’s units of gain-loss-utility is a negative 6.5 units of gain-loss utility, a number lower than the zero units yielded by the sure amount. Therefore, prospect theory predicts that people would reject the gamble and choose the sure $0. </a:t>
            </a:r>
          </a:p>
        </p:txBody>
      </p:sp>
      <p:sp>
        <p:nvSpPr>
          <p:cNvPr id="4" name="Slide Number Placeholder 3"/>
          <p:cNvSpPr>
            <a:spLocks noGrp="1"/>
          </p:cNvSpPr>
          <p:nvPr>
            <p:ph type="sldNum" sz="quarter" idx="10"/>
          </p:nvPr>
        </p:nvSpPr>
        <p:spPr/>
        <p:txBody>
          <a:bodyPr/>
          <a:lstStyle/>
          <a:p>
            <a:fld id="{772011E1-3F61-46AC-9D49-B4C836DE0FC3}" type="slidenum">
              <a:rPr lang="en-US" smtClean="0"/>
              <a:t>20</a:t>
            </a:fld>
            <a:endParaRPr lang="en-US"/>
          </a:p>
        </p:txBody>
      </p:sp>
    </p:spTree>
    <p:extLst>
      <p:ext uri="{BB962C8B-B14F-4D97-AF65-F5344CB8AC3E}">
        <p14:creationId xmlns:p14="http://schemas.microsoft.com/office/powerpoint/2010/main" val="7417291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medium loss-averse person rejects the gamble because its mean gain-loss utility of 137 units and a negative 150 units is a negative 6.5 units. The high loss-averse person rejects the gamble even more emphatically because its mean gain-loss utility of 137 units and a negative 195 units is a negative 29 units. The low loss-averse person accepts the gamble however, because its mean gain-loss utility of 137 units and a negative 120 units is 8.5 units, higher than the zero gain-loss utility associated with the sure $0.</a:t>
            </a:r>
          </a:p>
          <a:p>
            <a:endParaRPr lang="en-US" dirty="0"/>
          </a:p>
        </p:txBody>
      </p:sp>
      <p:sp>
        <p:nvSpPr>
          <p:cNvPr id="4" name="Slide Number Placeholder 3"/>
          <p:cNvSpPr>
            <a:spLocks noGrp="1"/>
          </p:cNvSpPr>
          <p:nvPr>
            <p:ph type="sldNum" sz="quarter" idx="10"/>
          </p:nvPr>
        </p:nvSpPr>
        <p:spPr/>
        <p:txBody>
          <a:bodyPr/>
          <a:lstStyle/>
          <a:p>
            <a:fld id="{772011E1-3F61-46AC-9D49-B4C836DE0FC3}" type="slidenum">
              <a:rPr lang="en-US" smtClean="0"/>
              <a:t>21</a:t>
            </a:fld>
            <a:endParaRPr lang="en-US"/>
          </a:p>
        </p:txBody>
      </p:sp>
    </p:spTree>
    <p:extLst>
      <p:ext uri="{BB962C8B-B14F-4D97-AF65-F5344CB8AC3E}">
        <p14:creationId xmlns:p14="http://schemas.microsoft.com/office/powerpoint/2010/main" val="27132528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6678AE9-6E1B-46C8-BE54-BAA331928A2E}"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3288548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678AE9-6E1B-46C8-BE54-BAA331928A2E}"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2826054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678AE9-6E1B-46C8-BE54-BAA331928A2E}"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2446587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678AE9-6E1B-46C8-BE54-BAA331928A2E}"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115168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678AE9-6E1B-46C8-BE54-BAA331928A2E}" type="datetimeFigureOut">
              <a:rPr lang="en-US" smtClean="0"/>
              <a:t>10/26/2016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445953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678AE9-6E1B-46C8-BE54-BAA331928A2E}"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549108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678AE9-6E1B-46C8-BE54-BAA331928A2E}" type="datetimeFigureOut">
              <a:rPr lang="en-US" smtClean="0"/>
              <a:t>10/26/2016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2457342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678AE9-6E1B-46C8-BE54-BAA331928A2E}" type="datetimeFigureOut">
              <a:rPr lang="en-US" smtClean="0"/>
              <a:t>10/26/2016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27134561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678AE9-6E1B-46C8-BE54-BAA331928A2E}" type="datetimeFigureOut">
              <a:rPr lang="en-US" smtClean="0"/>
              <a:t>10/26/2016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374146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678AE9-6E1B-46C8-BE54-BAA331928A2E}"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693700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6678AE9-6E1B-46C8-BE54-BAA331928A2E}" type="datetimeFigureOut">
              <a:rPr lang="en-US" smtClean="0"/>
              <a:t>10/26/2016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240F42-D722-4E60-B37A-22A966072938}" type="slidenum">
              <a:rPr lang="en-US" smtClean="0"/>
              <a:t>‹#›</a:t>
            </a:fld>
            <a:endParaRPr lang="en-US"/>
          </a:p>
        </p:txBody>
      </p:sp>
    </p:spTree>
    <p:extLst>
      <p:ext uri="{BB962C8B-B14F-4D97-AF65-F5344CB8AC3E}">
        <p14:creationId xmlns:p14="http://schemas.microsoft.com/office/powerpoint/2010/main" val="577683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678AE9-6E1B-46C8-BE54-BAA331928A2E}" type="datetimeFigureOut">
              <a:rPr lang="en-US" smtClean="0"/>
              <a:t>10/26/2016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240F42-D722-4E60-B37A-22A966072938}" type="slidenum">
              <a:rPr lang="en-US" smtClean="0"/>
              <a:t>‹#›</a:t>
            </a:fld>
            <a:endParaRPr lang="en-US"/>
          </a:p>
        </p:txBody>
      </p:sp>
    </p:spTree>
    <p:extLst>
      <p:ext uri="{BB962C8B-B14F-4D97-AF65-F5344CB8AC3E}">
        <p14:creationId xmlns:p14="http://schemas.microsoft.com/office/powerpoint/2010/main" val="32754564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US"/>
          </a:p>
        </p:txBody>
      </p:sp>
      <p:sp>
        <p:nvSpPr>
          <p:cNvPr id="5" name="Content Placeholder 4"/>
          <p:cNvSpPr>
            <a:spLocks noGrp="1"/>
          </p:cNvSpPr>
          <p:nvPr>
            <p:ph idx="1"/>
          </p:nvPr>
        </p:nvSpPr>
        <p:spPr/>
        <p:txBody>
          <a:bodyPr/>
          <a:lstStyle/>
          <a:p>
            <a:pPr marL="0" indent="0">
              <a:buNone/>
            </a:pPr>
            <a:endParaRPr lang="en-US" b="1" dirty="0">
              <a:latin typeface="Calibri" pitchFamily="34" charset="0"/>
              <a:cs typeface="Arial" charset="0"/>
            </a:endParaRPr>
          </a:p>
          <a:p>
            <a:pPr marL="0" indent="0" algn="ctr">
              <a:buNone/>
            </a:pPr>
            <a:r>
              <a:rPr lang="en-US" b="1" dirty="0">
                <a:latin typeface="Calibri" pitchFamily="34" charset="0"/>
                <a:cs typeface="Arial" charset="0"/>
              </a:rPr>
              <a:t>Finance for </a:t>
            </a:r>
            <a:r>
              <a:rPr lang="en-US" b="1" dirty="0">
                <a:latin typeface="Calibri" pitchFamily="34" charset="0"/>
                <a:cs typeface="Arial" pitchFamily="34" charset="0"/>
              </a:rPr>
              <a:t>Normal People</a:t>
            </a:r>
            <a:r>
              <a:rPr lang="en-US" dirty="0">
                <a:latin typeface="Calibri" pitchFamily="34" charset="0"/>
                <a:cs typeface="Arial" charset="0"/>
              </a:rPr>
              <a:t/>
            </a:r>
            <a:br>
              <a:rPr lang="en-US" dirty="0">
                <a:latin typeface="Calibri" pitchFamily="34" charset="0"/>
                <a:cs typeface="Arial" charset="0"/>
              </a:rPr>
            </a:br>
            <a:endParaRPr lang="en-US" dirty="0">
              <a:latin typeface="Calibri" pitchFamily="34" charset="0"/>
              <a:cs typeface="Arial" charset="0"/>
            </a:endParaRPr>
          </a:p>
          <a:p>
            <a:pPr marL="0" indent="0">
              <a:buNone/>
            </a:pPr>
            <a:endParaRPr lang="en-US" b="1" dirty="0">
              <a:latin typeface="Calibri" pitchFamily="34" charset="0"/>
              <a:cs typeface="Arial" charset="0"/>
            </a:endParaRPr>
          </a:p>
          <a:p>
            <a:pPr marL="0" indent="0" algn="ctr">
              <a:buNone/>
            </a:pPr>
            <a:r>
              <a:rPr lang="en-US" sz="2400" b="1" dirty="0"/>
              <a:t>Chapter 6: Experienced happiness, life-evaluation, and choices: Expected-Utility Theory and Prospect Theory	</a:t>
            </a:r>
            <a:endParaRPr lang="en-US" sz="2400" dirty="0"/>
          </a:p>
          <a:p>
            <a:pPr marL="0" indent="0" algn="ctr">
              <a:buNone/>
            </a:pPr>
            <a:r>
              <a:rPr lang="en-US" sz="2400" b="1" dirty="0"/>
              <a:t>	</a:t>
            </a:r>
            <a:endParaRPr lang="en-US" sz="2400" dirty="0"/>
          </a:p>
          <a:p>
            <a:endParaRPr lang="en-US" dirty="0"/>
          </a:p>
        </p:txBody>
      </p:sp>
    </p:spTree>
    <p:extLst>
      <p:ext uri="{BB962C8B-B14F-4D97-AF65-F5344CB8AC3E}">
        <p14:creationId xmlns:p14="http://schemas.microsoft.com/office/powerpoint/2010/main" val="14135304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a:p>
          <a:p>
            <a:pPr marL="0" indent="0">
              <a:buNone/>
            </a:pPr>
            <a:endParaRPr lang="en-US" sz="2000" b="1" dirty="0"/>
          </a:p>
          <a:p>
            <a:pPr marL="0" indent="0">
              <a:buNone/>
            </a:pPr>
            <a:r>
              <a:rPr lang="en-US" sz="2000" b="1" dirty="0"/>
              <a:t>Utility in prospect theory is </a:t>
            </a:r>
            <a:r>
              <a:rPr lang="en-US" sz="2000" b="1" i="1" dirty="0" smtClean="0"/>
              <a:t>gain-loss-utility</a:t>
            </a:r>
            <a:r>
              <a:rPr lang="en-US" sz="2000" b="1" dirty="0"/>
              <a:t> </a:t>
            </a:r>
            <a:r>
              <a:rPr lang="en-US" sz="2000" b="1" dirty="0" smtClean="0"/>
              <a:t>--</a:t>
            </a:r>
            <a:r>
              <a:rPr lang="en-US" sz="2000" b="1" dirty="0" smtClean="0"/>
              <a:t> </a:t>
            </a:r>
            <a:r>
              <a:rPr lang="en-US" sz="2000" b="1" dirty="0"/>
              <a:t>experienced-happiness or fleeting happiness derived from gains and losses of wealth relative to a reference point</a:t>
            </a:r>
          </a:p>
          <a:p>
            <a:pPr marL="0" indent="0">
              <a:buNone/>
            </a:pPr>
            <a:endParaRPr lang="en-US" sz="2000" b="1" dirty="0"/>
          </a:p>
          <a:p>
            <a:pPr marL="0" indent="0">
              <a:buNone/>
            </a:pPr>
            <a:r>
              <a:rPr lang="en-US" sz="2000" b="1" dirty="0"/>
              <a:t>Levels of wealth yesterday, such as Margaret’s $4 million and Ann’s $1 million, are likely reference points</a:t>
            </a:r>
          </a:p>
          <a:p>
            <a:pPr marL="0" indent="0">
              <a:buNone/>
            </a:pPr>
            <a:endParaRPr lang="en-US" sz="2000" b="1" dirty="0"/>
          </a:p>
        </p:txBody>
      </p:sp>
    </p:spTree>
    <p:extLst>
      <p:ext uri="{BB962C8B-B14F-4D97-AF65-F5344CB8AC3E}">
        <p14:creationId xmlns:p14="http://schemas.microsoft.com/office/powerpoint/2010/main" val="3741308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a:graphicFrameLocks noGrp="1"/>
          </p:cNvGraphicFramePr>
          <p:nvPr>
            <p:extLst>
              <p:ext uri="{D42A27DB-BD31-4B8C-83A1-F6EECF244321}">
                <p14:modId xmlns:p14="http://schemas.microsoft.com/office/powerpoint/2010/main" val="877944742"/>
              </p:ext>
            </p:extLst>
          </p:nvPr>
        </p:nvGraphicFramePr>
        <p:xfrm>
          <a:off x="914013" y="1298501"/>
          <a:ext cx="7081067" cy="51435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normAutofit/>
          </a:bodyPr>
          <a:lstStyle/>
          <a:p>
            <a:r>
              <a:rPr lang="en-US" sz="2000" b="1" dirty="0">
                <a:latin typeface="+mn-lt"/>
              </a:rPr>
              <a:t>Figure 6-2: Gains and losses and Gain-Loss Utility in prospect theory</a:t>
            </a:r>
          </a:p>
        </p:txBody>
      </p:sp>
    </p:spTree>
    <p:extLst>
      <p:ext uri="{BB962C8B-B14F-4D97-AF65-F5344CB8AC3E}">
        <p14:creationId xmlns:p14="http://schemas.microsoft.com/office/powerpoint/2010/main" val="3427733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fontScale="92500" lnSpcReduction="20000"/>
          </a:bodyPr>
          <a:lstStyle/>
          <a:p>
            <a:pPr marL="0" indent="0">
              <a:buNone/>
            </a:pPr>
            <a:endParaRPr lang="en-US" sz="2000" b="1" dirty="0"/>
          </a:p>
          <a:p>
            <a:pPr marL="0" indent="0">
              <a:buNone/>
            </a:pPr>
            <a:endParaRPr lang="en-US" sz="2000" b="1" dirty="0"/>
          </a:p>
          <a:p>
            <a:pPr marL="0" indent="0">
              <a:buNone/>
            </a:pPr>
            <a:r>
              <a:rPr lang="en-US" sz="2200" b="1" dirty="0"/>
              <a:t>Expected-utility theory predicts that people are not confused by the frame of </a:t>
            </a:r>
            <a:r>
              <a:rPr lang="en-US" sz="2200" b="1" dirty="0" smtClean="0"/>
              <a:t>wealth </a:t>
            </a:r>
          </a:p>
          <a:p>
            <a:pPr marL="0" indent="0">
              <a:buNone/>
            </a:pPr>
            <a:endParaRPr lang="en-US" sz="2200" b="1" dirty="0" smtClean="0"/>
          </a:p>
          <a:p>
            <a:pPr marL="0" indent="0">
              <a:buNone/>
            </a:pPr>
            <a:r>
              <a:rPr lang="en-US" sz="2200" b="1" dirty="0" smtClean="0"/>
              <a:t>P</a:t>
            </a:r>
            <a:r>
              <a:rPr lang="en-US" sz="2200" b="1" dirty="0" smtClean="0"/>
              <a:t>rospect </a:t>
            </a:r>
            <a:r>
              <a:rPr lang="en-US" sz="2200" b="1" dirty="0"/>
              <a:t>theory predicts that people are regularly confused</a:t>
            </a:r>
          </a:p>
          <a:p>
            <a:pPr marL="0" indent="0">
              <a:buNone/>
            </a:pPr>
            <a:endParaRPr lang="en-US" sz="2200" b="1" dirty="0"/>
          </a:p>
          <a:p>
            <a:pPr marL="0" indent="0">
              <a:buNone/>
            </a:pPr>
            <a:r>
              <a:rPr lang="en-US" sz="2200" b="1" dirty="0"/>
              <a:t>A frame that comes easily to the minds of Elizabeth and Ann is prospect theory’s frame of gains and losses relative to yesterday’s wealth as the reference point </a:t>
            </a:r>
            <a:r>
              <a:rPr lang="en-US" sz="2200" b="1" dirty="0" smtClean="0"/>
              <a:t>-- </a:t>
            </a:r>
            <a:r>
              <a:rPr lang="en-US" sz="2200" b="1" dirty="0"/>
              <a:t>Ann </a:t>
            </a:r>
            <a:r>
              <a:rPr lang="en-US" sz="2200" b="1" dirty="0" smtClean="0"/>
              <a:t>gained </a:t>
            </a:r>
            <a:r>
              <a:rPr lang="en-US" sz="2200" b="1" dirty="0"/>
              <a:t>whereas Margaret </a:t>
            </a:r>
            <a:r>
              <a:rPr lang="en-US" sz="2200" b="1" dirty="0" smtClean="0"/>
              <a:t>lost</a:t>
            </a:r>
            <a:endParaRPr lang="en-US" sz="2200" b="1" dirty="0" smtClean="0"/>
          </a:p>
          <a:p>
            <a:pPr marL="0" indent="0">
              <a:buNone/>
            </a:pPr>
            <a:endParaRPr lang="en-US" sz="2200" b="1" dirty="0"/>
          </a:p>
          <a:p>
            <a:pPr marL="0" indent="0">
              <a:buNone/>
            </a:pPr>
            <a:r>
              <a:rPr lang="en-US" sz="2200" b="1" dirty="0" smtClean="0"/>
              <a:t>How can a friend of Margaret change her frame to cheer her up?</a:t>
            </a:r>
          </a:p>
          <a:p>
            <a:pPr marL="0" indent="0">
              <a:buNone/>
            </a:pPr>
            <a:r>
              <a:rPr lang="en-US" sz="2000" b="1" dirty="0" smtClean="0"/>
              <a:t> </a:t>
            </a:r>
            <a:endParaRPr lang="en-US" sz="2000" b="1" dirty="0"/>
          </a:p>
          <a:p>
            <a:endParaRPr lang="en-US" dirty="0"/>
          </a:p>
        </p:txBody>
      </p:sp>
    </p:spTree>
    <p:extLst>
      <p:ext uri="{BB962C8B-B14F-4D97-AF65-F5344CB8AC3E}">
        <p14:creationId xmlns:p14="http://schemas.microsoft.com/office/powerpoint/2010/main" val="2021646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lstStyle/>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r>
              <a:rPr lang="en-US" sz="2000" b="1" dirty="0" smtClean="0"/>
              <a:t>Both </a:t>
            </a:r>
            <a:r>
              <a:rPr lang="en-US" sz="2000" b="1" dirty="0"/>
              <a:t>expected-utility theory and prospect theory offer predictions about choices</a:t>
            </a:r>
          </a:p>
          <a:p>
            <a:pPr marL="0" indent="0">
              <a:buNone/>
            </a:pPr>
            <a:endParaRPr lang="en-US" sz="2000" b="1" dirty="0"/>
          </a:p>
          <a:p>
            <a:pPr marL="0" indent="0">
              <a:buNone/>
            </a:pPr>
            <a:r>
              <a:rPr lang="en-US" sz="2000" b="1" dirty="0" smtClean="0"/>
              <a:t>Both </a:t>
            </a:r>
            <a:r>
              <a:rPr lang="en-US" sz="2000" b="1" dirty="0"/>
              <a:t>theories also predict that choices reflect risk-aversion, but definitions of risk by the two theories differ</a:t>
            </a:r>
          </a:p>
          <a:p>
            <a:endParaRPr lang="en-US" dirty="0"/>
          </a:p>
        </p:txBody>
      </p:sp>
    </p:spTree>
    <p:extLst>
      <p:ext uri="{BB962C8B-B14F-4D97-AF65-F5344CB8AC3E}">
        <p14:creationId xmlns:p14="http://schemas.microsoft.com/office/powerpoint/2010/main" val="2005498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r>
              <a:rPr lang="en-US" sz="2400" b="1" dirty="0" smtClean="0"/>
              <a:t>Variance-aversion </a:t>
            </a:r>
            <a:r>
              <a:rPr lang="en-US" sz="2400" b="1" dirty="0"/>
              <a:t>and loss-aversion</a:t>
            </a:r>
            <a:endParaRPr lang="en-US" sz="2400" dirty="0"/>
          </a:p>
          <a:p>
            <a:pPr marL="0" indent="0">
              <a:buNone/>
            </a:pPr>
            <a:endParaRPr lang="en-US" sz="2000" dirty="0"/>
          </a:p>
          <a:p>
            <a:pPr marL="0" indent="0">
              <a:buNone/>
            </a:pPr>
            <a:r>
              <a:rPr lang="en-US" sz="2000" b="1" dirty="0" smtClean="0"/>
              <a:t>Expected-utility </a:t>
            </a:r>
            <a:r>
              <a:rPr lang="en-US" sz="2000" b="1" dirty="0"/>
              <a:t>theory predicts that all choices </a:t>
            </a:r>
            <a:r>
              <a:rPr lang="en-US" sz="2000" b="1" dirty="0" smtClean="0"/>
              <a:t>reflect</a:t>
            </a:r>
            <a:r>
              <a:rPr lang="en-US" sz="2000" b="1" dirty="0" smtClean="0"/>
              <a:t> </a:t>
            </a:r>
            <a:r>
              <a:rPr lang="en-US" sz="2000" b="1" dirty="0"/>
              <a:t>risk-aversion </a:t>
            </a:r>
            <a:endParaRPr lang="en-US" sz="2000" b="1" dirty="0" smtClean="0"/>
          </a:p>
          <a:p>
            <a:pPr marL="0" indent="0">
              <a:buNone/>
            </a:pPr>
            <a:endParaRPr lang="en-US" sz="2000" b="1" dirty="0"/>
          </a:p>
          <a:p>
            <a:pPr marL="0" indent="0">
              <a:buNone/>
            </a:pPr>
            <a:r>
              <a:rPr lang="en-US" sz="2000" b="1" dirty="0" smtClean="0"/>
              <a:t>N</a:t>
            </a:r>
            <a:r>
              <a:rPr lang="en-US" sz="2000" b="1" dirty="0" smtClean="0"/>
              <a:t>ever risk-seeking – where </a:t>
            </a:r>
            <a:r>
              <a:rPr lang="en-US" sz="2000" b="1" dirty="0"/>
              <a:t>risk is measured by the variance of </a:t>
            </a:r>
            <a:r>
              <a:rPr lang="en-US" sz="2000" b="1" dirty="0" smtClean="0"/>
              <a:t>returns</a:t>
            </a:r>
          </a:p>
          <a:p>
            <a:pPr marL="0" indent="0">
              <a:buNone/>
            </a:pPr>
            <a:endParaRPr lang="en-US" sz="2000" b="1" dirty="0"/>
          </a:p>
          <a:p>
            <a:pPr marL="0" indent="0">
              <a:buNone/>
            </a:pPr>
            <a:r>
              <a:rPr lang="en-US" sz="2000" b="1" dirty="0"/>
              <a:t>Prospect theory also predicts that all choices </a:t>
            </a:r>
            <a:r>
              <a:rPr lang="en-US" sz="2000" b="1" dirty="0" smtClean="0"/>
              <a:t>reflect </a:t>
            </a:r>
            <a:r>
              <a:rPr lang="en-US" sz="2000" b="1" dirty="0"/>
              <a:t>risk-aversion </a:t>
            </a:r>
            <a:r>
              <a:rPr lang="en-US" sz="2000" b="1" dirty="0" smtClean="0"/>
              <a:t>-- where </a:t>
            </a:r>
            <a:r>
              <a:rPr lang="en-US" sz="2000" b="1" dirty="0"/>
              <a:t>can be </a:t>
            </a:r>
            <a:r>
              <a:rPr lang="en-US" sz="2000" b="1" i="1" dirty="0"/>
              <a:t>variance-aversion, loss-aversion, or shortfall-aversion</a:t>
            </a:r>
            <a:endParaRPr lang="en-US" sz="2000" b="1" dirty="0"/>
          </a:p>
          <a:p>
            <a:pPr marL="0" indent="0">
              <a:buNone/>
            </a:pPr>
            <a:endParaRPr lang="en-US" sz="2000" b="1" dirty="0"/>
          </a:p>
          <a:p>
            <a:pPr marL="0" indent="0">
              <a:buNone/>
            </a:pPr>
            <a:endParaRPr lang="en-US" sz="2000" b="1" dirty="0"/>
          </a:p>
        </p:txBody>
      </p:sp>
    </p:spTree>
    <p:extLst>
      <p:ext uri="{BB962C8B-B14F-4D97-AF65-F5344CB8AC3E}">
        <p14:creationId xmlns:p14="http://schemas.microsoft.com/office/powerpoint/2010/main" val="83729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b="1" dirty="0"/>
              <a:t>Choices when all outcomes are in the domain-of-gains</a:t>
            </a:r>
            <a:endParaRPr lang="en-US" sz="2400" dirty="0"/>
          </a:p>
          <a:p>
            <a:pPr marL="0" indent="0">
              <a:buNone/>
            </a:pPr>
            <a:endParaRPr lang="en-US" sz="2000" b="1" dirty="0"/>
          </a:p>
          <a:p>
            <a:pPr marL="0" indent="0">
              <a:buNone/>
            </a:pPr>
            <a:endParaRPr lang="en-US" sz="2000" b="1" dirty="0" smtClean="0"/>
          </a:p>
          <a:p>
            <a:pPr marL="0" indent="0">
              <a:buNone/>
            </a:pPr>
            <a:r>
              <a:rPr lang="en-US" sz="2000" b="1" dirty="0" smtClean="0"/>
              <a:t>Choose between:</a:t>
            </a:r>
          </a:p>
          <a:p>
            <a:pPr marL="0" indent="0">
              <a:buNone/>
            </a:pPr>
            <a:endParaRPr lang="en-US" sz="2000" b="1" dirty="0"/>
          </a:p>
          <a:p>
            <a:pPr marL="457200" indent="-457200">
              <a:buAutoNum type="alphaUcPeriod"/>
            </a:pPr>
            <a:r>
              <a:rPr lang="en-US" sz="2000" b="1" dirty="0" smtClean="0"/>
              <a:t>a </a:t>
            </a:r>
            <a:r>
              <a:rPr lang="en-US" sz="2000" b="1" dirty="0"/>
              <a:t>sure $10,000 </a:t>
            </a:r>
            <a:endParaRPr lang="en-US" sz="2000" b="1" dirty="0" smtClean="0"/>
          </a:p>
          <a:p>
            <a:pPr marL="457200" indent="-457200">
              <a:buAutoNum type="alphaUcPeriod"/>
            </a:pPr>
            <a:r>
              <a:rPr lang="en-US" sz="2000" b="1" dirty="0"/>
              <a:t>a</a:t>
            </a:r>
            <a:r>
              <a:rPr lang="en-US" sz="2000" b="1" dirty="0" smtClean="0"/>
              <a:t> </a:t>
            </a:r>
            <a:r>
              <a:rPr lang="en-US" sz="2000" b="1" dirty="0"/>
              <a:t>50-50 gamble for $20,000 or $0</a:t>
            </a:r>
          </a:p>
          <a:p>
            <a:pPr marL="0" indent="0">
              <a:buNone/>
            </a:pPr>
            <a:endParaRPr lang="en-US" sz="2000" b="1" dirty="0"/>
          </a:p>
          <a:p>
            <a:pPr marL="0" indent="0">
              <a:buNone/>
            </a:pPr>
            <a:endParaRPr lang="en-US" sz="2000" b="1" dirty="0"/>
          </a:p>
          <a:p>
            <a:endParaRPr lang="en-US" b="1" dirty="0"/>
          </a:p>
        </p:txBody>
      </p:sp>
    </p:spTree>
    <p:extLst>
      <p:ext uri="{BB962C8B-B14F-4D97-AF65-F5344CB8AC3E}">
        <p14:creationId xmlns:p14="http://schemas.microsoft.com/office/powerpoint/2010/main" val="2648911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2701250568"/>
              </p:ext>
            </p:extLst>
          </p:nvPr>
        </p:nvGraphicFramePr>
        <p:xfrm>
          <a:off x="628650" y="1316272"/>
          <a:ext cx="7627531" cy="4871877"/>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US" sz="2200" b="1" dirty="0">
                <a:latin typeface="+mn-lt"/>
              </a:rPr>
              <a:t>Figure 6-3: Choices by expected-utility theory when gamble outcomes cannot reduce total wealth </a:t>
            </a:r>
            <a:r>
              <a:rPr lang="en-US" dirty="0"/>
              <a:t/>
            </a:r>
            <a:br>
              <a:rPr lang="en-US" dirty="0"/>
            </a:br>
            <a:endParaRPr lang="en-US" dirty="0"/>
          </a:p>
        </p:txBody>
      </p:sp>
    </p:spTree>
    <p:extLst>
      <p:ext uri="{BB962C8B-B14F-4D97-AF65-F5344CB8AC3E}">
        <p14:creationId xmlns:p14="http://schemas.microsoft.com/office/powerpoint/2010/main" val="2053325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2463013965"/>
              </p:ext>
            </p:extLst>
          </p:nvPr>
        </p:nvGraphicFramePr>
        <p:xfrm>
          <a:off x="903710" y="1372657"/>
          <a:ext cx="7416267" cy="5017476"/>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US" sz="2000" b="1" dirty="0">
                <a:latin typeface="+mn-lt"/>
              </a:rPr>
              <a:t>Figure 6-4: Choices by prospect theory when outcomes are all in the domain of gains</a:t>
            </a:r>
            <a:r>
              <a:rPr lang="en-US" sz="2000" dirty="0">
                <a:latin typeface="+mn-lt"/>
              </a:rPr>
              <a:t/>
            </a:r>
            <a:br>
              <a:rPr lang="en-US" sz="2000" dirty="0">
                <a:latin typeface="+mn-lt"/>
              </a:rPr>
            </a:br>
            <a:endParaRPr lang="en-US" sz="2000" dirty="0">
              <a:latin typeface="+mn-lt"/>
            </a:endParaRPr>
          </a:p>
        </p:txBody>
      </p:sp>
    </p:spTree>
    <p:extLst>
      <p:ext uri="{BB962C8B-B14F-4D97-AF65-F5344CB8AC3E}">
        <p14:creationId xmlns:p14="http://schemas.microsoft.com/office/powerpoint/2010/main" val="899516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r>
              <a:rPr lang="en-US" sz="2400" b="1" dirty="0"/>
              <a:t>Choices when </a:t>
            </a:r>
            <a:r>
              <a:rPr lang="en-US" sz="2400" b="1" dirty="0" smtClean="0"/>
              <a:t>some </a:t>
            </a:r>
            <a:r>
              <a:rPr lang="en-US" sz="2400" b="1" dirty="0"/>
              <a:t>outcomes are in the </a:t>
            </a:r>
            <a:r>
              <a:rPr lang="en-US" sz="2400" b="1" dirty="0" smtClean="0"/>
              <a:t>domain-of-losses</a:t>
            </a:r>
            <a:endParaRPr lang="en-US" sz="2400" dirty="0"/>
          </a:p>
          <a:p>
            <a:pPr marL="0" indent="0">
              <a:buNone/>
            </a:pPr>
            <a:endParaRPr lang="en-US" sz="2400" b="1" dirty="0" smtClean="0"/>
          </a:p>
          <a:p>
            <a:pPr marL="0" indent="0">
              <a:buNone/>
            </a:pPr>
            <a:r>
              <a:rPr lang="en-US" sz="2400" b="1" dirty="0" smtClean="0"/>
              <a:t>Loss </a:t>
            </a:r>
            <a:r>
              <a:rPr lang="en-US" sz="2400" b="1" dirty="0"/>
              <a:t>aversion</a:t>
            </a:r>
            <a:endParaRPr lang="en-US" sz="2400" dirty="0"/>
          </a:p>
          <a:p>
            <a:pPr marL="0" indent="0">
              <a:buNone/>
            </a:pPr>
            <a:endParaRPr lang="en-US" dirty="0"/>
          </a:p>
          <a:p>
            <a:pPr marL="0" indent="0">
              <a:buNone/>
            </a:pPr>
            <a:r>
              <a:rPr lang="en-US" sz="2000" b="1" dirty="0" smtClean="0"/>
              <a:t>Choose between:</a:t>
            </a:r>
          </a:p>
          <a:p>
            <a:pPr marL="457200" indent="-457200">
              <a:buAutoNum type="alphaUcPeriod"/>
            </a:pPr>
            <a:r>
              <a:rPr lang="en-US" sz="2000" b="1" dirty="0" smtClean="0"/>
              <a:t>a </a:t>
            </a:r>
            <a:r>
              <a:rPr lang="en-US" sz="2000" b="1" dirty="0"/>
              <a:t>sure $0 </a:t>
            </a:r>
          </a:p>
          <a:p>
            <a:pPr marL="0" indent="0">
              <a:buNone/>
            </a:pPr>
            <a:r>
              <a:rPr lang="en-US" sz="2000" b="1" dirty="0" smtClean="0"/>
              <a:t>B.    </a:t>
            </a:r>
            <a:r>
              <a:rPr lang="en-US" sz="2000" b="1" dirty="0"/>
              <a:t>a 50-50 gamble for a $20,000 gain or a $5,000 </a:t>
            </a:r>
            <a:r>
              <a:rPr lang="en-US" sz="2000" b="1" dirty="0" smtClean="0"/>
              <a:t>loss</a:t>
            </a:r>
          </a:p>
          <a:p>
            <a:pPr marL="0" indent="0">
              <a:buNone/>
            </a:pPr>
            <a:endParaRPr lang="en-US" sz="2000" b="1" dirty="0"/>
          </a:p>
        </p:txBody>
      </p:sp>
    </p:spTree>
    <p:extLst>
      <p:ext uri="{BB962C8B-B14F-4D97-AF65-F5344CB8AC3E}">
        <p14:creationId xmlns:p14="http://schemas.microsoft.com/office/powerpoint/2010/main" val="1589301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2869163377"/>
              </p:ext>
            </p:extLst>
          </p:nvPr>
        </p:nvGraphicFramePr>
        <p:xfrm>
          <a:off x="798987" y="1077332"/>
          <a:ext cx="7760222" cy="5568015"/>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US" sz="2000" b="1" dirty="0">
                <a:latin typeface="+mn-lt"/>
              </a:rPr>
              <a:t>Figure 6-5: Choices by expected-utility theory when some outcomes can reduce total wealth</a:t>
            </a:r>
            <a:r>
              <a:rPr lang="en-US" sz="2000" dirty="0">
                <a:latin typeface="+mn-lt"/>
              </a:rPr>
              <a:t/>
            </a:r>
            <a:br>
              <a:rPr lang="en-US" sz="2000" dirty="0">
                <a:latin typeface="+mn-lt"/>
              </a:rPr>
            </a:br>
            <a:endParaRPr lang="en-US" sz="2000" dirty="0">
              <a:latin typeface="+mn-lt"/>
            </a:endParaRPr>
          </a:p>
        </p:txBody>
      </p:sp>
    </p:spTree>
    <p:extLst>
      <p:ext uri="{BB962C8B-B14F-4D97-AF65-F5344CB8AC3E}">
        <p14:creationId xmlns:p14="http://schemas.microsoft.com/office/powerpoint/2010/main" val="2110295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lstStyle/>
          <a:p>
            <a:pPr marL="0" indent="0">
              <a:buNone/>
            </a:pPr>
            <a:endParaRPr lang="en-US" sz="2000" b="1" dirty="0"/>
          </a:p>
          <a:p>
            <a:pPr marL="0" indent="0">
              <a:buNone/>
            </a:pPr>
            <a:r>
              <a:rPr lang="en-US" sz="2000" b="1" dirty="0"/>
              <a:t>Think of Margaret and Ann</a:t>
            </a:r>
          </a:p>
          <a:p>
            <a:pPr marL="0" indent="0">
              <a:buNone/>
            </a:pPr>
            <a:endParaRPr lang="en-US" sz="2000" b="1" dirty="0"/>
          </a:p>
          <a:p>
            <a:pPr marL="0" indent="0">
              <a:buNone/>
            </a:pPr>
            <a:r>
              <a:rPr lang="en-US" sz="2000" b="1" dirty="0"/>
              <a:t>Margaret’s wealth decreased from $4 million to $3 million yesterday, </a:t>
            </a:r>
          </a:p>
          <a:p>
            <a:pPr marL="0" indent="0">
              <a:buNone/>
            </a:pPr>
            <a:r>
              <a:rPr lang="en-US" sz="2000" b="1" dirty="0"/>
              <a:t>while Ann’s wealth increased from $1 million to $1.5 million</a:t>
            </a:r>
          </a:p>
          <a:p>
            <a:pPr marL="0" indent="0">
              <a:buNone/>
            </a:pPr>
            <a:endParaRPr lang="en-US" sz="2000" b="1" dirty="0"/>
          </a:p>
          <a:p>
            <a:pPr marL="0" indent="0">
              <a:buNone/>
            </a:pPr>
            <a:r>
              <a:rPr lang="en-US" sz="2000" b="1" dirty="0"/>
              <a:t>Who experiences greater </a:t>
            </a:r>
            <a:r>
              <a:rPr lang="en-US" sz="2000" b="1" dirty="0" smtClean="0"/>
              <a:t>happiness </a:t>
            </a:r>
            <a:r>
              <a:rPr lang="en-US" sz="2000" b="1" dirty="0"/>
              <a:t>today? </a:t>
            </a:r>
          </a:p>
          <a:p>
            <a:pPr marL="0" indent="0">
              <a:buNone/>
            </a:pPr>
            <a:r>
              <a:rPr lang="en-US" sz="2000" b="1" dirty="0"/>
              <a:t>And who reports higher life-evaluation? </a:t>
            </a:r>
          </a:p>
          <a:p>
            <a:endParaRPr lang="en-US" dirty="0"/>
          </a:p>
        </p:txBody>
      </p:sp>
    </p:spTree>
    <p:extLst>
      <p:ext uri="{BB962C8B-B14F-4D97-AF65-F5344CB8AC3E}">
        <p14:creationId xmlns:p14="http://schemas.microsoft.com/office/powerpoint/2010/main" val="29157280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613601102"/>
              </p:ext>
            </p:extLst>
          </p:nvPr>
        </p:nvGraphicFramePr>
        <p:xfrm>
          <a:off x="880189" y="1424527"/>
          <a:ext cx="7567377" cy="5125129"/>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US" sz="2200" b="1" dirty="0">
                <a:latin typeface="+mn-lt"/>
              </a:rPr>
              <a:t>Figure 6-6: Choices by prospect theory when some outcomes are in the domain-of-losses</a:t>
            </a:r>
            <a:r>
              <a:rPr lang="en-US" dirty="0"/>
              <a:t/>
            </a:r>
            <a:br>
              <a:rPr lang="en-US" dirty="0"/>
            </a:br>
            <a:endParaRPr lang="en-US" dirty="0"/>
          </a:p>
        </p:txBody>
      </p:sp>
    </p:spTree>
    <p:extLst>
      <p:ext uri="{BB962C8B-B14F-4D97-AF65-F5344CB8AC3E}">
        <p14:creationId xmlns:p14="http://schemas.microsoft.com/office/powerpoint/2010/main" val="958783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548380958"/>
              </p:ext>
            </p:extLst>
          </p:nvPr>
        </p:nvGraphicFramePr>
        <p:xfrm>
          <a:off x="1032163" y="1070929"/>
          <a:ext cx="7601473" cy="5531889"/>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US" sz="2000" b="1" dirty="0">
                <a:latin typeface="+mn-lt"/>
              </a:rPr>
              <a:t>Figure 6-7: Choices of people who vary in loss-aversion</a:t>
            </a:r>
            <a:r>
              <a:rPr lang="en-US" sz="2000" dirty="0">
                <a:latin typeface="+mn-lt"/>
              </a:rPr>
              <a:t/>
            </a:r>
            <a:br>
              <a:rPr lang="en-US" sz="2000" dirty="0">
                <a:latin typeface="+mn-lt"/>
              </a:rPr>
            </a:br>
            <a:endParaRPr lang="en-US" sz="2000" dirty="0">
              <a:latin typeface="+mn-lt"/>
            </a:endParaRPr>
          </a:p>
        </p:txBody>
      </p:sp>
    </p:spTree>
    <p:extLst>
      <p:ext uri="{BB962C8B-B14F-4D97-AF65-F5344CB8AC3E}">
        <p14:creationId xmlns:p14="http://schemas.microsoft.com/office/powerpoint/2010/main" val="3005493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fontScale="92500" lnSpcReduction="20000"/>
          </a:bodyPr>
          <a:lstStyle/>
          <a:p>
            <a:pPr marL="0" indent="0">
              <a:buNone/>
            </a:pPr>
            <a:endParaRPr lang="en-US" sz="2000" b="1" dirty="0" smtClean="0"/>
          </a:p>
          <a:p>
            <a:pPr marL="0" indent="0">
              <a:buNone/>
            </a:pPr>
            <a:r>
              <a:rPr lang="en-US" sz="2000" b="1" dirty="0" smtClean="0"/>
              <a:t>Questions</a:t>
            </a:r>
          </a:p>
          <a:p>
            <a:pPr marL="0" indent="0">
              <a:buNone/>
            </a:pPr>
            <a:endParaRPr lang="en-US" sz="2000" b="1" dirty="0"/>
          </a:p>
          <a:p>
            <a:pPr marL="0" indent="0">
              <a:buNone/>
            </a:pPr>
            <a:r>
              <a:rPr lang="en-US" sz="2000" b="1" dirty="0" smtClean="0"/>
              <a:t>Suppose </a:t>
            </a:r>
            <a:r>
              <a:rPr lang="en-US" sz="2000" b="1" dirty="0"/>
              <a:t>that you are given an opportunity to replace your current investment portfolio with a new </a:t>
            </a:r>
            <a:r>
              <a:rPr lang="en-US" sz="2000" b="1" dirty="0" smtClean="0"/>
              <a:t>one</a:t>
            </a:r>
          </a:p>
          <a:p>
            <a:pPr marL="0" indent="0">
              <a:buNone/>
            </a:pPr>
            <a:endParaRPr lang="en-US" sz="2000" b="1" dirty="0" smtClean="0"/>
          </a:p>
          <a:p>
            <a:pPr marL="0" indent="0">
              <a:buNone/>
            </a:pPr>
            <a:r>
              <a:rPr lang="en-US" sz="2000" b="1" dirty="0" smtClean="0"/>
              <a:t>The </a:t>
            </a:r>
            <a:r>
              <a:rPr lang="en-US" sz="2000" b="1" dirty="0"/>
              <a:t>new portfolio has a 50-50 chance for a 50% gain in your lifetime standard of </a:t>
            </a:r>
            <a:r>
              <a:rPr lang="en-US" sz="2000" b="1" dirty="0" smtClean="0"/>
              <a:t>living</a:t>
            </a:r>
          </a:p>
          <a:p>
            <a:pPr marL="0" indent="0">
              <a:buNone/>
            </a:pPr>
            <a:endParaRPr lang="en-US" sz="2000" b="1" dirty="0"/>
          </a:p>
          <a:p>
            <a:pPr marL="0" indent="0">
              <a:buNone/>
            </a:pPr>
            <a:r>
              <a:rPr lang="en-US" sz="2000" b="1" dirty="0" smtClean="0"/>
              <a:t>Yet </a:t>
            </a:r>
            <a:r>
              <a:rPr lang="en-US" sz="2000" b="1" dirty="0"/>
              <a:t>the new portfolio also has a 50-50 chance for an X % loss in your lifetime standard of </a:t>
            </a:r>
            <a:r>
              <a:rPr lang="en-US" sz="2000" b="1" dirty="0" smtClean="0"/>
              <a:t>living</a:t>
            </a:r>
          </a:p>
          <a:p>
            <a:pPr marL="0" indent="0">
              <a:buNone/>
            </a:pPr>
            <a:endParaRPr lang="en-US" sz="2000" b="1" dirty="0"/>
          </a:p>
          <a:p>
            <a:pPr marL="0" indent="0">
              <a:buNone/>
            </a:pPr>
            <a:r>
              <a:rPr lang="en-US" sz="2000" b="1" dirty="0" smtClean="0"/>
              <a:t>What </a:t>
            </a:r>
            <a:r>
              <a:rPr lang="en-US" sz="2000" b="1" dirty="0"/>
              <a:t>is the maximum X% loss in lifetime standard of living you are willing to accept for a 50-50 chance to gain 50% in lifetime standard of living?</a:t>
            </a:r>
          </a:p>
          <a:p>
            <a:endParaRPr lang="en-US" dirty="0"/>
          </a:p>
        </p:txBody>
      </p:sp>
    </p:spTree>
    <p:extLst>
      <p:ext uri="{BB962C8B-B14F-4D97-AF65-F5344CB8AC3E}">
        <p14:creationId xmlns:p14="http://schemas.microsoft.com/office/powerpoint/2010/main" val="4842082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2363843252"/>
              </p:ext>
            </p:extLst>
          </p:nvPr>
        </p:nvGraphicFramePr>
        <p:xfrm>
          <a:off x="471055" y="981940"/>
          <a:ext cx="8183847" cy="5498604"/>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US" sz="2000" b="1" dirty="0">
                <a:latin typeface="+mn-lt"/>
              </a:rPr>
              <a:t>Figure 6-8: Loss-aversion of men and women in China, U.K., U.S., and Vietnam</a:t>
            </a:r>
            <a:r>
              <a:rPr lang="en-US" sz="2000" dirty="0">
                <a:latin typeface="+mn-lt"/>
              </a:rPr>
              <a:t/>
            </a:r>
            <a:br>
              <a:rPr lang="en-US" sz="2000" dirty="0">
                <a:latin typeface="+mn-lt"/>
              </a:rPr>
            </a:br>
            <a:endParaRPr lang="en-US" sz="2000" dirty="0">
              <a:latin typeface="+mn-lt"/>
            </a:endParaRPr>
          </a:p>
        </p:txBody>
      </p:sp>
    </p:spTree>
    <p:extLst>
      <p:ext uri="{BB962C8B-B14F-4D97-AF65-F5344CB8AC3E}">
        <p14:creationId xmlns:p14="http://schemas.microsoft.com/office/powerpoint/2010/main" val="27758479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b="1" dirty="0"/>
              <a:t>Shortfall-aversion</a:t>
            </a:r>
            <a:endParaRPr lang="en-US" sz="2400" dirty="0"/>
          </a:p>
          <a:p>
            <a:pPr marL="0" indent="0">
              <a:buNone/>
            </a:pPr>
            <a:endParaRPr lang="en-US" dirty="0"/>
          </a:p>
          <a:p>
            <a:pPr marL="0" indent="0">
              <a:buNone/>
            </a:pPr>
            <a:r>
              <a:rPr lang="en-US" sz="2000" b="1" dirty="0"/>
              <a:t>Shortfall-aversion differs from loss-aversion, although the two are often confused</a:t>
            </a:r>
          </a:p>
          <a:p>
            <a:pPr marL="0" indent="0">
              <a:buNone/>
            </a:pPr>
            <a:endParaRPr lang="en-US" sz="2000" b="1" dirty="0"/>
          </a:p>
          <a:p>
            <a:pPr marL="0" indent="0">
              <a:buNone/>
            </a:pPr>
            <a:r>
              <a:rPr lang="en-US" sz="2000" b="1" dirty="0"/>
              <a:t>The reference point in loss-aversion is our current position</a:t>
            </a:r>
          </a:p>
          <a:p>
            <a:pPr marL="0" indent="0">
              <a:buNone/>
            </a:pPr>
            <a:endParaRPr lang="en-US" sz="2000" b="1" dirty="0"/>
          </a:p>
          <a:p>
            <a:pPr marL="0" indent="0">
              <a:buNone/>
            </a:pPr>
            <a:r>
              <a:rPr lang="en-US" sz="2000" b="1" dirty="0" smtClean="0"/>
              <a:t>In </a:t>
            </a:r>
            <a:r>
              <a:rPr lang="en-US" sz="2000" b="1" dirty="0"/>
              <a:t>contrast, the reference point in shortfall-aversion is an </a:t>
            </a:r>
            <a:r>
              <a:rPr lang="en-US" sz="2000" b="1" i="1" dirty="0"/>
              <a:t>aspiration level</a:t>
            </a:r>
            <a:r>
              <a:rPr lang="en-US" sz="2000" b="1" dirty="0"/>
              <a:t> higher than our current position 	</a:t>
            </a:r>
          </a:p>
        </p:txBody>
      </p:sp>
    </p:spTree>
    <p:extLst>
      <p:ext uri="{BB962C8B-B14F-4D97-AF65-F5344CB8AC3E}">
        <p14:creationId xmlns:p14="http://schemas.microsoft.com/office/powerpoint/2010/main" val="19832349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b="1" dirty="0"/>
              <a:t>Shortfall-aversion</a:t>
            </a:r>
            <a:endParaRPr lang="en-US" sz="2400" dirty="0"/>
          </a:p>
          <a:p>
            <a:pPr marL="0" indent="0">
              <a:buNone/>
            </a:pPr>
            <a:endParaRPr lang="en-US" sz="2000" dirty="0"/>
          </a:p>
          <a:p>
            <a:pPr marL="0" indent="0">
              <a:buNone/>
            </a:pPr>
            <a:r>
              <a:rPr lang="en-US" sz="2000" b="1" dirty="0" smtClean="0"/>
              <a:t>Choose between:</a:t>
            </a:r>
          </a:p>
          <a:p>
            <a:pPr marL="0" indent="0">
              <a:buNone/>
            </a:pPr>
            <a:endParaRPr lang="en-US" sz="2000" b="1" dirty="0"/>
          </a:p>
          <a:p>
            <a:pPr marL="0" indent="0">
              <a:buNone/>
            </a:pPr>
            <a:r>
              <a:rPr lang="en-US" sz="2000" b="1" dirty="0" smtClean="0"/>
              <a:t>A.   a </a:t>
            </a:r>
            <a:r>
              <a:rPr lang="en-US" sz="2000" b="1" dirty="0"/>
              <a:t>sure $5,000 loss </a:t>
            </a:r>
            <a:endParaRPr lang="en-US" sz="2000" b="1" dirty="0" smtClean="0"/>
          </a:p>
          <a:p>
            <a:pPr marL="0" indent="0">
              <a:buNone/>
            </a:pPr>
            <a:r>
              <a:rPr lang="en-US" sz="2000" b="1" dirty="0" smtClean="0"/>
              <a:t>B.   </a:t>
            </a:r>
            <a:r>
              <a:rPr lang="en-US" sz="2000" b="1" dirty="0"/>
              <a:t>a 50-50 gamble for a $15,000 loss or a $0 loss</a:t>
            </a:r>
          </a:p>
          <a:p>
            <a:pPr marL="0" indent="0">
              <a:buNone/>
            </a:pPr>
            <a:endParaRPr lang="en-US" sz="2000" b="1" dirty="0"/>
          </a:p>
        </p:txBody>
      </p:sp>
    </p:spTree>
    <p:extLst>
      <p:ext uri="{BB962C8B-B14F-4D97-AF65-F5344CB8AC3E}">
        <p14:creationId xmlns:p14="http://schemas.microsoft.com/office/powerpoint/2010/main" val="1736918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1364722935"/>
              </p:ext>
            </p:extLst>
          </p:nvPr>
        </p:nvGraphicFramePr>
        <p:xfrm>
          <a:off x="907311" y="1133697"/>
          <a:ext cx="7534940" cy="5453173"/>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p:txBody>
          <a:bodyPr>
            <a:normAutofit/>
          </a:bodyPr>
          <a:lstStyle/>
          <a:p>
            <a:r>
              <a:rPr lang="en-US" sz="2000" b="1" dirty="0">
                <a:latin typeface="+mn-lt"/>
              </a:rPr>
              <a:t>Figure 6-9: Shortfall-aversion in prospect theory  </a:t>
            </a:r>
            <a:r>
              <a:rPr lang="en-US" sz="2000" dirty="0">
                <a:latin typeface="+mn-lt"/>
              </a:rPr>
              <a:t/>
            </a:r>
            <a:br>
              <a:rPr lang="en-US" sz="2000" dirty="0">
                <a:latin typeface="+mn-lt"/>
              </a:rPr>
            </a:br>
            <a:endParaRPr lang="en-US" sz="2000" dirty="0">
              <a:latin typeface="+mn-lt"/>
            </a:endParaRPr>
          </a:p>
        </p:txBody>
      </p:sp>
    </p:spTree>
    <p:extLst>
      <p:ext uri="{BB962C8B-B14F-4D97-AF65-F5344CB8AC3E}">
        <p14:creationId xmlns:p14="http://schemas.microsoft.com/office/powerpoint/2010/main" val="29938071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400" b="1" dirty="0" smtClean="0"/>
          </a:p>
          <a:p>
            <a:pPr marL="0" indent="0">
              <a:buNone/>
            </a:pPr>
            <a:r>
              <a:rPr lang="en-US" sz="2400" b="1" dirty="0" smtClean="0"/>
              <a:t>Shortfall-Aversion</a:t>
            </a:r>
            <a:endParaRPr lang="en-US" sz="2400" b="1" dirty="0"/>
          </a:p>
          <a:p>
            <a:pPr marL="0" indent="0">
              <a:buNone/>
            </a:pPr>
            <a:endParaRPr lang="en-US" sz="2000" b="1" dirty="0"/>
          </a:p>
          <a:p>
            <a:pPr marL="0" indent="0">
              <a:buNone/>
            </a:pPr>
            <a:endParaRPr lang="en-US" sz="2000" b="1" dirty="0"/>
          </a:p>
          <a:p>
            <a:pPr marL="0" indent="0">
              <a:buNone/>
            </a:pPr>
            <a:r>
              <a:rPr lang="en-US" sz="2000" b="1" dirty="0"/>
              <a:t>R</a:t>
            </a:r>
            <a:r>
              <a:rPr lang="en-US" sz="2000" b="1" dirty="0" smtClean="0"/>
              <a:t>acetrack </a:t>
            </a:r>
            <a:r>
              <a:rPr lang="en-US" sz="2000" b="1" dirty="0"/>
              <a:t>bettors to bet on long-shots towards the end of the day</a:t>
            </a:r>
          </a:p>
          <a:p>
            <a:pPr marL="0" indent="0">
              <a:buNone/>
            </a:pPr>
            <a:endParaRPr lang="en-US" sz="2000" b="1" dirty="0"/>
          </a:p>
          <a:p>
            <a:pPr marL="0" indent="0">
              <a:buNone/>
            </a:pPr>
            <a:r>
              <a:rPr lang="en-US" sz="2000" b="1" dirty="0"/>
              <a:t>Marathon runners’ </a:t>
            </a:r>
            <a:r>
              <a:rPr lang="en-US" sz="2000" b="1" dirty="0" smtClean="0"/>
              <a:t>strive to finish races by aspired time, </a:t>
            </a:r>
            <a:r>
              <a:rPr lang="en-US" sz="2000" b="1" dirty="0"/>
              <a:t>such as 4 </a:t>
            </a:r>
            <a:r>
              <a:rPr lang="en-US" sz="2000" b="1" dirty="0" smtClean="0"/>
              <a:t>hours</a:t>
            </a:r>
          </a:p>
          <a:p>
            <a:pPr marL="0" indent="0">
              <a:buNone/>
            </a:pPr>
            <a:endParaRPr lang="en-US" sz="2000" b="1" dirty="0"/>
          </a:p>
          <a:p>
            <a:pPr marL="0" indent="0">
              <a:buNone/>
            </a:pPr>
            <a:r>
              <a:rPr lang="en-US" sz="2000" b="1" dirty="0" smtClean="0"/>
              <a:t>What other examples of shortfall-aversion can you identify?</a:t>
            </a:r>
            <a:endParaRPr lang="en-US" sz="2000" b="1" dirty="0"/>
          </a:p>
        </p:txBody>
      </p:sp>
    </p:spTree>
    <p:extLst>
      <p:ext uri="{BB962C8B-B14F-4D97-AF65-F5344CB8AC3E}">
        <p14:creationId xmlns:p14="http://schemas.microsoft.com/office/powerpoint/2010/main" val="42557725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fontScale="92500" lnSpcReduction="10000"/>
          </a:bodyPr>
          <a:lstStyle/>
          <a:p>
            <a:pPr marL="0" indent="0">
              <a:buNone/>
            </a:pPr>
            <a:endParaRPr lang="en-US" sz="2000" b="1" dirty="0"/>
          </a:p>
          <a:p>
            <a:pPr marL="0" indent="0">
              <a:buNone/>
            </a:pPr>
            <a:r>
              <a:rPr lang="en-US" sz="2000" b="1" dirty="0" smtClean="0"/>
              <a:t>The </a:t>
            </a:r>
            <a:r>
              <a:rPr lang="en-US" sz="2000" b="1" dirty="0"/>
              <a:t>role of aspirations in risk taking is central in Milton Friedman and Leonard Savage’s observation:</a:t>
            </a:r>
          </a:p>
          <a:p>
            <a:pPr marL="0" indent="0">
              <a:buNone/>
            </a:pPr>
            <a:endParaRPr lang="en-US" sz="2000" b="1" dirty="0"/>
          </a:p>
          <a:p>
            <a:pPr marL="0" indent="0">
              <a:buNone/>
            </a:pPr>
            <a:r>
              <a:rPr lang="en-US" sz="2000" b="1" dirty="0"/>
              <a:t>“Men will and do take great risks to distinguish themselves even when they know what the risks are” </a:t>
            </a:r>
            <a:endParaRPr lang="en-US" sz="2000" b="1" dirty="0" smtClean="0"/>
          </a:p>
          <a:p>
            <a:pPr marL="0" indent="0">
              <a:buNone/>
            </a:pPr>
            <a:endParaRPr lang="en-US" sz="2000" b="1" dirty="0" smtClean="0"/>
          </a:p>
          <a:p>
            <a:pPr marL="0" indent="0">
              <a:buNone/>
            </a:pPr>
            <a:r>
              <a:rPr lang="en-US" sz="2000" b="1" dirty="0" smtClean="0"/>
              <a:t>They </a:t>
            </a:r>
            <a:r>
              <a:rPr lang="en-US" sz="2000" b="1" dirty="0"/>
              <a:t>introduced a utility function where people derive utility from levels of wealth and are variance-averse, as in expected-utility theory, </a:t>
            </a:r>
          </a:p>
          <a:p>
            <a:pPr marL="0" indent="0">
              <a:buNone/>
            </a:pPr>
            <a:endParaRPr lang="en-US" sz="2000" b="1" dirty="0"/>
          </a:p>
          <a:p>
            <a:pPr marL="0" indent="0">
              <a:buNone/>
            </a:pPr>
            <a:r>
              <a:rPr lang="en-US" sz="2000" b="1" dirty="0"/>
              <a:t>except for a particular region of wealth where they are variance-seeking – shortfall-averse - as they seek to “distinguish themselves” by reaching their aspirations</a:t>
            </a:r>
          </a:p>
          <a:p>
            <a:pPr marL="0" indent="0">
              <a:buNone/>
            </a:pPr>
            <a:endParaRPr lang="en-US" sz="2000" b="1" dirty="0"/>
          </a:p>
          <a:p>
            <a:pPr marL="0" indent="0">
              <a:buNone/>
            </a:pPr>
            <a:endParaRPr lang="en-US" sz="2000" b="1" dirty="0"/>
          </a:p>
        </p:txBody>
      </p:sp>
    </p:spTree>
    <p:extLst>
      <p:ext uri="{BB962C8B-B14F-4D97-AF65-F5344CB8AC3E}">
        <p14:creationId xmlns:p14="http://schemas.microsoft.com/office/powerpoint/2010/main" val="2156016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r>
              <a:rPr lang="en-US" sz="2000" b="1" dirty="0" smtClean="0"/>
              <a:t>Harry </a:t>
            </a:r>
            <a:r>
              <a:rPr lang="en-US" sz="2000" b="1" dirty="0"/>
              <a:t>Markowitz modified this depiction, </a:t>
            </a:r>
            <a:endParaRPr lang="en-US" sz="2000" b="1" dirty="0" smtClean="0"/>
          </a:p>
          <a:p>
            <a:pPr marL="0" indent="0">
              <a:buNone/>
            </a:pPr>
            <a:endParaRPr lang="en-US" sz="2000" b="1" dirty="0"/>
          </a:p>
          <a:p>
            <a:pPr marL="0" indent="0">
              <a:buNone/>
            </a:pPr>
            <a:r>
              <a:rPr lang="en-US" sz="2000" b="1" dirty="0" smtClean="0"/>
              <a:t>centering </a:t>
            </a:r>
            <a:r>
              <a:rPr lang="en-US" sz="2000" b="1" dirty="0"/>
              <a:t>the region of wealth where people are variance-seeking on their current </a:t>
            </a:r>
            <a:r>
              <a:rPr lang="en-US" sz="2000" b="1" dirty="0" smtClean="0"/>
              <a:t>wealth</a:t>
            </a:r>
          </a:p>
          <a:p>
            <a:pPr marL="0" indent="0">
              <a:buNone/>
            </a:pPr>
            <a:endParaRPr lang="en-US" sz="2000" b="1" dirty="0"/>
          </a:p>
          <a:p>
            <a:pPr marL="0" indent="0">
              <a:buNone/>
            </a:pPr>
            <a:r>
              <a:rPr lang="en-US" sz="2000" b="1" dirty="0" smtClean="0"/>
              <a:t>and </a:t>
            </a:r>
            <a:r>
              <a:rPr lang="en-US" sz="2000" b="1" dirty="0"/>
              <a:t>arguing that people consider gains and losses relative to their current wealth as they make choices</a:t>
            </a:r>
          </a:p>
        </p:txBody>
      </p:sp>
    </p:spTree>
    <p:extLst>
      <p:ext uri="{BB962C8B-B14F-4D97-AF65-F5344CB8AC3E}">
        <p14:creationId xmlns:p14="http://schemas.microsoft.com/office/powerpoint/2010/main" val="425661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a:p>
          <a:p>
            <a:pPr marL="0" indent="0">
              <a:buNone/>
            </a:pPr>
            <a:endParaRPr lang="en-US" sz="2000" b="1" dirty="0"/>
          </a:p>
          <a:p>
            <a:pPr marL="0" indent="0">
              <a:buNone/>
            </a:pPr>
            <a:r>
              <a:rPr lang="en-US" sz="2000" b="1" dirty="0"/>
              <a:t>Two concepts of happiness:</a:t>
            </a:r>
          </a:p>
          <a:p>
            <a:pPr marL="0" indent="0">
              <a:buNone/>
            </a:pPr>
            <a:endParaRPr lang="en-US" sz="2000" b="1" dirty="0"/>
          </a:p>
          <a:p>
            <a:pPr marL="0" indent="0">
              <a:buNone/>
            </a:pPr>
            <a:r>
              <a:rPr lang="en-US" sz="2000" b="1" dirty="0"/>
              <a:t>“experienced happiness” </a:t>
            </a:r>
          </a:p>
          <a:p>
            <a:pPr marL="0" indent="0">
              <a:buNone/>
            </a:pPr>
            <a:r>
              <a:rPr lang="en-US" sz="2000" b="1" dirty="0"/>
              <a:t> “life-evaluation” </a:t>
            </a:r>
          </a:p>
          <a:p>
            <a:pPr marL="0" indent="0">
              <a:buNone/>
            </a:pPr>
            <a:endParaRPr lang="en-US" sz="2000" b="1" dirty="0"/>
          </a:p>
          <a:p>
            <a:pPr marL="0" indent="0">
              <a:buNone/>
            </a:pPr>
            <a:r>
              <a:rPr lang="en-US" sz="2000" b="1" dirty="0"/>
              <a:t>Experienced happiness is also called emotional well-being and hedonic well-being</a:t>
            </a:r>
          </a:p>
          <a:p>
            <a:pPr marL="0" indent="0">
              <a:buNone/>
            </a:pPr>
            <a:endParaRPr lang="en-US" sz="2000" b="1" dirty="0"/>
          </a:p>
        </p:txBody>
      </p:sp>
    </p:spTree>
    <p:extLst>
      <p:ext uri="{BB962C8B-B14F-4D97-AF65-F5344CB8AC3E}">
        <p14:creationId xmlns:p14="http://schemas.microsoft.com/office/powerpoint/2010/main" val="4281606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lstStyle/>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r>
              <a:rPr lang="en-US" sz="2000" b="1" dirty="0" smtClean="0"/>
              <a:t>Daniel </a:t>
            </a:r>
            <a:r>
              <a:rPr lang="en-US" sz="2000" b="1" dirty="0"/>
              <a:t>Kahneman and Amos Tversky built on the insights of Friedman and Savage and Markowitz in prospect theory where utility is determined by gains and losses of wealth relative to reference wealth </a:t>
            </a:r>
          </a:p>
          <a:p>
            <a:pPr marL="0" indent="0">
              <a:buNone/>
            </a:pPr>
            <a:endParaRPr lang="en-US" sz="2000" b="1" dirty="0" smtClean="0"/>
          </a:p>
          <a:p>
            <a:pPr marL="0" indent="0">
              <a:buNone/>
            </a:pPr>
            <a:r>
              <a:rPr lang="en-US" sz="2000" b="1" dirty="0" smtClean="0"/>
              <a:t>That </a:t>
            </a:r>
            <a:r>
              <a:rPr lang="en-US" sz="2000" b="1" dirty="0"/>
              <a:t>reference wealth of people might be current wealth, but might also be their aspired wealth</a:t>
            </a:r>
          </a:p>
          <a:p>
            <a:endParaRPr lang="en-US" sz="2000" dirty="0"/>
          </a:p>
          <a:p>
            <a:endParaRPr lang="en-US" dirty="0"/>
          </a:p>
        </p:txBody>
      </p:sp>
    </p:spTree>
    <p:extLst>
      <p:ext uri="{BB962C8B-B14F-4D97-AF65-F5344CB8AC3E}">
        <p14:creationId xmlns:p14="http://schemas.microsoft.com/office/powerpoint/2010/main" val="7574701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b="1" dirty="0"/>
              <a:t>Probability weights, aspirations, and expressive and emotional costs and benefits </a:t>
            </a:r>
            <a:endParaRPr lang="en-US" sz="2400" dirty="0"/>
          </a:p>
          <a:p>
            <a:pPr marL="0" indent="0">
              <a:buNone/>
            </a:pPr>
            <a:endParaRPr lang="en-US" sz="2400" dirty="0"/>
          </a:p>
          <a:p>
            <a:pPr marL="0" indent="0">
              <a:buNone/>
            </a:pPr>
            <a:r>
              <a:rPr lang="en-US" sz="2000" b="1" dirty="0" smtClean="0"/>
              <a:t>Expected-utility </a:t>
            </a:r>
            <a:r>
              <a:rPr lang="en-US" sz="2000" b="1" dirty="0"/>
              <a:t>theory predicts that people use objective probabilities of possible outcomes as they consider choices</a:t>
            </a:r>
            <a:r>
              <a:rPr lang="en-US" sz="2000" b="1" dirty="0" smtClean="0"/>
              <a:t>,</a:t>
            </a:r>
          </a:p>
          <a:p>
            <a:pPr marL="0" indent="0">
              <a:buNone/>
            </a:pPr>
            <a:r>
              <a:rPr lang="en-US" sz="2000" b="1" dirty="0" smtClean="0"/>
              <a:t>whereas </a:t>
            </a:r>
            <a:r>
              <a:rPr lang="en-US" sz="2000" b="1" dirty="0"/>
              <a:t>prospect theory predicts that people use subjective probabilities that can depart from objective </a:t>
            </a:r>
            <a:r>
              <a:rPr lang="en-US" sz="2000" b="1" dirty="0" smtClean="0"/>
              <a:t>probabilities</a:t>
            </a:r>
          </a:p>
          <a:p>
            <a:pPr marL="0" indent="0">
              <a:buNone/>
            </a:pPr>
            <a:r>
              <a:rPr lang="en-US" sz="2000" b="1" dirty="0" smtClean="0"/>
              <a:t>“</a:t>
            </a:r>
            <a:r>
              <a:rPr lang="en-US" sz="2000" b="1" dirty="0"/>
              <a:t>Probability weights” are ratios of subjective probabilities to objective </a:t>
            </a:r>
            <a:r>
              <a:rPr lang="en-US" sz="2000" b="1" dirty="0" smtClean="0"/>
              <a:t>probabilities </a:t>
            </a:r>
          </a:p>
          <a:p>
            <a:pPr marL="0" indent="0">
              <a:buNone/>
            </a:pPr>
            <a:r>
              <a:rPr lang="en-US" sz="2000" b="1" dirty="0" smtClean="0"/>
              <a:t>Objective </a:t>
            </a:r>
            <a:r>
              <a:rPr lang="en-US" sz="2000" b="1" dirty="0"/>
              <a:t>probability indicates a 1-in-1,000,000 chance to win the lottery, but a 100,000 probability weight overweighs this objective probability to a subjective probability to a 1-in-10 </a:t>
            </a:r>
            <a:r>
              <a:rPr lang="en-US" sz="2000" b="1" dirty="0" smtClean="0"/>
              <a:t>chance </a:t>
            </a:r>
            <a:endParaRPr lang="en-US" sz="2000" b="1" dirty="0"/>
          </a:p>
          <a:p>
            <a:endParaRPr lang="en-US" sz="2200" b="1" dirty="0"/>
          </a:p>
        </p:txBody>
      </p:sp>
    </p:spTree>
    <p:extLst>
      <p:ext uri="{BB962C8B-B14F-4D97-AF65-F5344CB8AC3E}">
        <p14:creationId xmlns:p14="http://schemas.microsoft.com/office/powerpoint/2010/main" val="34661933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lstStyle/>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r>
              <a:rPr lang="en-US" sz="2000" b="1" dirty="0" smtClean="0"/>
              <a:t>In </a:t>
            </a:r>
            <a:r>
              <a:rPr lang="en-US" sz="2000" b="1" dirty="0"/>
              <a:t>the movie “Dumb and Dumber,” a man who desperately aspires to attract a woman responds when she says that his chances are not good:</a:t>
            </a:r>
          </a:p>
          <a:p>
            <a:pPr marL="0" indent="0">
              <a:buNone/>
            </a:pPr>
            <a:endParaRPr lang="en-US" sz="2000" b="1" dirty="0"/>
          </a:p>
          <a:p>
            <a:pPr marL="0" indent="0">
              <a:buNone/>
            </a:pPr>
            <a:r>
              <a:rPr lang="en-US" sz="2000" dirty="0"/>
              <a:t>https://www.youtube.com/watch?v=KX5jNnDMfxA</a:t>
            </a:r>
          </a:p>
        </p:txBody>
      </p:sp>
    </p:spTree>
    <p:extLst>
      <p:ext uri="{BB962C8B-B14F-4D97-AF65-F5344CB8AC3E}">
        <p14:creationId xmlns:p14="http://schemas.microsoft.com/office/powerpoint/2010/main" val="29680294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r>
              <a:rPr lang="en-US" sz="2000" b="1" dirty="0"/>
              <a:t>Think of a $20 lottery ticket that offers an objective 0.001% probability to win a $1 million prize</a:t>
            </a:r>
          </a:p>
          <a:p>
            <a:pPr marL="0" indent="0">
              <a:buNone/>
            </a:pPr>
            <a:endParaRPr lang="en-US" sz="2000" b="1" dirty="0" smtClean="0"/>
          </a:p>
          <a:p>
            <a:pPr marL="0" indent="0">
              <a:buNone/>
            </a:pPr>
            <a:r>
              <a:rPr lang="en-US" sz="2000" b="1" dirty="0" smtClean="0"/>
              <a:t>The </a:t>
            </a:r>
            <a:r>
              <a:rPr lang="en-US" sz="2000" b="1" dirty="0"/>
              <a:t>expected payoff of the ticket is $10, the product of the 0.001% objective probability and the $1 million prize</a:t>
            </a:r>
          </a:p>
          <a:p>
            <a:pPr marL="0" indent="0">
              <a:buNone/>
            </a:pPr>
            <a:endParaRPr lang="en-US" sz="2000" b="1" dirty="0" smtClean="0"/>
          </a:p>
          <a:p>
            <a:pPr marL="0" indent="0">
              <a:buNone/>
            </a:pPr>
            <a:r>
              <a:rPr lang="en-US" sz="2000" b="1" dirty="0" smtClean="0"/>
              <a:t>Does expected-utility </a:t>
            </a:r>
            <a:r>
              <a:rPr lang="en-US" sz="2000" b="1" dirty="0"/>
              <a:t>theory predicts that we are </a:t>
            </a:r>
            <a:r>
              <a:rPr lang="en-US" sz="2000" b="1" dirty="0" smtClean="0"/>
              <a:t>willing </a:t>
            </a:r>
            <a:r>
              <a:rPr lang="en-US" sz="2000" b="1" dirty="0"/>
              <a:t>to buy the </a:t>
            </a:r>
            <a:r>
              <a:rPr lang="en-US" sz="2000" b="1" dirty="0" smtClean="0"/>
              <a:t>ticket?</a:t>
            </a:r>
          </a:p>
          <a:p>
            <a:pPr marL="0" indent="0">
              <a:buNone/>
            </a:pPr>
            <a:endParaRPr lang="en-US" sz="2000" b="1" dirty="0"/>
          </a:p>
          <a:p>
            <a:pPr marL="0" indent="0">
              <a:buNone/>
            </a:pPr>
            <a:r>
              <a:rPr lang="en-US" sz="2000" b="1" dirty="0"/>
              <a:t>Does </a:t>
            </a:r>
            <a:r>
              <a:rPr lang="en-US" sz="2000" b="1" dirty="0" smtClean="0"/>
              <a:t>prospect </a:t>
            </a:r>
            <a:r>
              <a:rPr lang="en-US" sz="2000" b="1" dirty="0"/>
              <a:t>theory predicts that we are willing to buy the ticket?</a:t>
            </a:r>
            <a:endParaRPr lang="en-US" sz="2000" dirty="0"/>
          </a:p>
          <a:p>
            <a:pPr marL="0" indent="0">
              <a:buNone/>
            </a:pPr>
            <a:endParaRPr lang="en-US" dirty="0"/>
          </a:p>
        </p:txBody>
      </p:sp>
    </p:spTree>
    <p:extLst>
      <p:ext uri="{BB962C8B-B14F-4D97-AF65-F5344CB8AC3E}">
        <p14:creationId xmlns:p14="http://schemas.microsoft.com/office/powerpoint/2010/main" val="9192517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endParaRPr lang="en-US" sz="2000" b="1" dirty="0"/>
          </a:p>
          <a:p>
            <a:pPr marL="0" indent="0">
              <a:buNone/>
            </a:pPr>
            <a:r>
              <a:rPr lang="en-US" sz="2000" b="1" dirty="0" smtClean="0"/>
              <a:t>Daniel </a:t>
            </a:r>
            <a:r>
              <a:rPr lang="en-US" sz="2000" b="1" dirty="0"/>
              <a:t>Kahneman described a “fourfold pattern” where probability weights reflect gaps between objective and subjective </a:t>
            </a:r>
            <a:r>
              <a:rPr lang="en-US" sz="2000" b="1" dirty="0" smtClean="0"/>
              <a:t>probabilities </a:t>
            </a:r>
          </a:p>
          <a:p>
            <a:pPr marL="0" indent="0">
              <a:buNone/>
            </a:pPr>
            <a:endParaRPr lang="en-US" sz="2000" b="1" dirty="0"/>
          </a:p>
        </p:txBody>
      </p:sp>
    </p:spTree>
    <p:extLst>
      <p:ext uri="{BB962C8B-B14F-4D97-AF65-F5344CB8AC3E}">
        <p14:creationId xmlns:p14="http://schemas.microsoft.com/office/powerpoint/2010/main" val="31655087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1671638" y="2678423"/>
            <a:ext cx="138564"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508711079"/>
              </p:ext>
            </p:extLst>
          </p:nvPr>
        </p:nvGraphicFramePr>
        <p:xfrm>
          <a:off x="311727" y="1092773"/>
          <a:ext cx="8451273" cy="4384897"/>
        </p:xfrm>
        <a:graphic>
          <a:graphicData uri="http://schemas.openxmlformats.org/drawingml/2006/table">
            <a:tbl>
              <a:tblPr firstRow="1" firstCol="1" bandRow="1">
                <a:tableStyleId>{5C22544A-7EE6-4342-B048-85BDC9FD1C3A}</a:tableStyleId>
              </a:tblPr>
              <a:tblGrid>
                <a:gridCol w="3871765">
                  <a:extLst>
                    <a:ext uri="{9D8B030D-6E8A-4147-A177-3AD203B41FA5}">
                      <a16:colId xmlns="" xmlns:a16="http://schemas.microsoft.com/office/drawing/2014/main" val="1345720992"/>
                    </a:ext>
                  </a:extLst>
                </a:gridCol>
                <a:gridCol w="2230775">
                  <a:extLst>
                    <a:ext uri="{9D8B030D-6E8A-4147-A177-3AD203B41FA5}">
                      <a16:colId xmlns="" xmlns:a16="http://schemas.microsoft.com/office/drawing/2014/main" val="4229082550"/>
                    </a:ext>
                  </a:extLst>
                </a:gridCol>
                <a:gridCol w="2348733">
                  <a:extLst>
                    <a:ext uri="{9D8B030D-6E8A-4147-A177-3AD203B41FA5}">
                      <a16:colId xmlns="" xmlns:a16="http://schemas.microsoft.com/office/drawing/2014/main" val="255547829"/>
                    </a:ext>
                  </a:extLst>
                </a:gridCol>
              </a:tblGrid>
              <a:tr h="375329">
                <a:tc>
                  <a:txBody>
                    <a:bodyPr/>
                    <a:lstStyle/>
                    <a:p>
                      <a:pPr>
                        <a:lnSpc>
                          <a:spcPct val="107000"/>
                        </a:lnSpc>
                      </a:pPr>
                      <a:r>
                        <a:rPr lang="en-US" sz="1200" dirty="0">
                          <a:solidFill>
                            <a:schemeClr val="tx1"/>
                          </a:solidFill>
                          <a:effectLst/>
                        </a:rPr>
                        <a:t>Emotional benefits of hope of winning a large amount</a:t>
                      </a:r>
                      <a:endParaRPr lang="en-US" sz="120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Emotional costs of fear of losing a large amount</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209749648"/>
                  </a:ext>
                </a:extLst>
              </a:tr>
              <a:tr h="375329">
                <a:tc>
                  <a:txBody>
                    <a:bodyPr/>
                    <a:lstStyle/>
                    <a:p>
                      <a:pPr>
                        <a:lnSpc>
                          <a:spcPct val="107000"/>
                        </a:lnSpc>
                      </a:pPr>
                      <a:r>
                        <a:rPr lang="en-US" sz="1200" b="0" dirty="0">
                          <a:solidFill>
                            <a:schemeClr val="tx1"/>
                          </a:solidFill>
                          <a:effectLst/>
                        </a:rPr>
                        <a:t>Question: Pay $20 for a ticket to a $1 million lottery?</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Question: Pay $2,000 to insure a $1 million house?</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926080328"/>
                  </a:ext>
                </a:extLst>
              </a:tr>
              <a:tr h="195692">
                <a:tc>
                  <a:txBody>
                    <a:bodyPr/>
                    <a:lstStyle/>
                    <a:p>
                      <a:pPr>
                        <a:lnSpc>
                          <a:spcPct val="107000"/>
                        </a:lnSpc>
                      </a:pPr>
                      <a:r>
                        <a:rPr lang="en-US" sz="1200" b="0" dirty="0">
                          <a:solidFill>
                            <a:schemeClr val="tx1"/>
                          </a:solidFill>
                          <a:effectLst/>
                        </a:rPr>
                        <a:t>Objective probability of winning = 0.001%</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Objective probability of fire = 0.1%</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470558387"/>
                  </a:ext>
                </a:extLst>
              </a:tr>
              <a:tr h="0">
                <a:tc>
                  <a:txBody>
                    <a:bodyPr/>
                    <a:lstStyle/>
                    <a:p>
                      <a:pPr>
                        <a:lnSpc>
                          <a:spcPct val="107000"/>
                        </a:lnSpc>
                      </a:pPr>
                      <a:r>
                        <a:rPr lang="en-US" sz="1200" b="0" dirty="0">
                          <a:solidFill>
                            <a:schemeClr val="tx1"/>
                          </a:solidFill>
                          <a:effectLst/>
                        </a:rPr>
                        <a:t>Subjective probability of winning = 10%</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Subjective probability of fire = 1%</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1552177326"/>
                  </a:ext>
                </a:extLst>
              </a:tr>
              <a:tr h="195692">
                <a:tc>
                  <a:txBody>
                    <a:bodyPr/>
                    <a:lstStyle/>
                    <a:p>
                      <a:pPr>
                        <a:lnSpc>
                          <a:spcPct val="107000"/>
                        </a:lnSpc>
                      </a:pPr>
                      <a:r>
                        <a:rPr lang="en-US" sz="1200" b="0" dirty="0" smtClean="0">
                          <a:solidFill>
                            <a:schemeClr val="tx1"/>
                          </a:solidFill>
                          <a:effectLst/>
                        </a:rPr>
                        <a:t>Probability </a:t>
                      </a:r>
                      <a:r>
                        <a:rPr lang="en-US" sz="1200" b="0" dirty="0">
                          <a:solidFill>
                            <a:schemeClr val="tx1"/>
                          </a:solidFill>
                          <a:effectLst/>
                        </a:rPr>
                        <a:t>weight = 10,000</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b="0" dirty="0" smtClean="0">
                          <a:solidFill>
                            <a:schemeClr val="tx1"/>
                          </a:solidFill>
                          <a:effectLst/>
                        </a:rPr>
                        <a:t>Probability</a:t>
                      </a:r>
                      <a:r>
                        <a:rPr lang="en-US" sz="1200" dirty="0" smtClean="0">
                          <a:solidFill>
                            <a:schemeClr val="tx1"/>
                          </a:solidFill>
                          <a:effectLst/>
                        </a:rPr>
                        <a:t> </a:t>
                      </a:r>
                      <a:r>
                        <a:rPr lang="en-US" sz="1200" dirty="0">
                          <a:solidFill>
                            <a:schemeClr val="tx1"/>
                          </a:solidFill>
                          <a:effectLst/>
                        </a:rPr>
                        <a:t>weight = 10</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1763470732"/>
                  </a:ext>
                </a:extLst>
              </a:tr>
              <a:tr h="195692">
                <a:tc>
                  <a:txBody>
                    <a:bodyPr/>
                    <a:lstStyle/>
                    <a:p>
                      <a:pPr>
                        <a:lnSpc>
                          <a:spcPct val="107000"/>
                        </a:lnSpc>
                      </a:pPr>
                      <a:r>
                        <a:rPr lang="en-US" sz="1200" b="0" dirty="0">
                          <a:solidFill>
                            <a:schemeClr val="tx1"/>
                          </a:solidFill>
                          <a:effectLst/>
                        </a:rPr>
                        <a:t>Choice: We buy the lottery ticket</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Choice: We buy insurance</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3582085501"/>
                  </a:ext>
                </a:extLst>
              </a:tr>
              <a:tr h="195692">
                <a:tc>
                  <a:txBody>
                    <a:bodyPr/>
                    <a:lstStyle/>
                    <a:p>
                      <a:pPr>
                        <a:lnSpc>
                          <a:spcPct val="107000"/>
                        </a:lnSpc>
                      </a:pPr>
                      <a:r>
                        <a:rPr lang="en-US" sz="1200" b="0" dirty="0">
                          <a:solidFill>
                            <a:schemeClr val="tx1"/>
                          </a:solidFill>
                          <a:effectLst/>
                        </a:rPr>
                        <a:t> </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lnB w="12700" cmpd="sng">
                      <a:noFill/>
                    </a:lnB>
                    <a:noFill/>
                  </a:tcPr>
                </a:tc>
                <a:tc>
                  <a:txBody>
                    <a:bodyPr/>
                    <a:lstStyle/>
                    <a:p>
                      <a:pPr>
                        <a:lnSpc>
                          <a:spcPct val="107000"/>
                        </a:lnSpc>
                      </a:pPr>
                      <a:r>
                        <a:rPr lang="en-US" sz="1200" dirty="0">
                          <a:solidFill>
                            <a:schemeClr val="tx1"/>
                          </a:solidFill>
                          <a:effectLst/>
                        </a:rPr>
                        <a:t> </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lnB w="12700" cmpd="sng">
                      <a:noFill/>
                    </a:lnB>
                    <a:noFill/>
                  </a:tcPr>
                </a:tc>
                <a:tc>
                  <a:txBody>
                    <a:bodyPr/>
                    <a:lstStyle/>
                    <a:p>
                      <a:pPr>
                        <a:lnSpc>
                          <a:spcPct val="107000"/>
                        </a:lnSpc>
                      </a:pPr>
                      <a:r>
                        <a:rPr lang="en-US" sz="1200">
                          <a:solidFill>
                            <a:schemeClr val="tx1"/>
                          </a:solidFill>
                          <a:effectLst/>
                        </a:rPr>
                        <a:t> </a:t>
                      </a:r>
                      <a:endParaRPr lang="en-US" sz="1200">
                        <a:solidFill>
                          <a:schemeClr val="tx1"/>
                        </a:solidFill>
                        <a:effectLst/>
                        <a:latin typeface="Calibri" panose="020F0502020204030204" pitchFamily="34" charset="0"/>
                      </a:endParaRPr>
                    </a:p>
                  </a:txBody>
                  <a:tcPr marL="51435" marR="51435" marT="0" marB="0" anchor="b">
                    <a:lnB w="12700" cmpd="sng">
                      <a:noFill/>
                    </a:lnB>
                    <a:noFill/>
                  </a:tcPr>
                </a:tc>
                <a:extLst>
                  <a:ext uri="{0D108BD9-81ED-4DB2-BD59-A6C34878D82A}">
                    <a16:rowId xmlns="" xmlns:a16="http://schemas.microsoft.com/office/drawing/2014/main" val="3251282694"/>
                  </a:ext>
                </a:extLst>
              </a:tr>
              <a:tr h="195692">
                <a:tc>
                  <a:txBody>
                    <a:bodyPr/>
                    <a:lstStyle/>
                    <a:p>
                      <a:pPr>
                        <a:lnSpc>
                          <a:spcPct val="107000"/>
                        </a:lnSpc>
                      </a:pPr>
                      <a:r>
                        <a:rPr lang="en-US" sz="1200" dirty="0">
                          <a:solidFill>
                            <a:schemeClr val="tx1"/>
                          </a:solidFill>
                          <a:effectLst/>
                        </a:rPr>
                        <a:t> </a:t>
                      </a:r>
                      <a:endParaRPr lang="en-US" sz="1200" dirty="0">
                        <a:solidFill>
                          <a:schemeClr val="tx1"/>
                        </a:solidFill>
                        <a:effectLst/>
                        <a:latin typeface="Calibri" panose="020F0502020204030204" pitchFamily="34" charset="0"/>
                      </a:endParaRPr>
                    </a:p>
                  </a:txBody>
                  <a:tcPr marL="51435" marR="51435" marT="0" marB="0"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pP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07000"/>
                        </a:lnSpc>
                      </a:pPr>
                      <a:endParaRPr lang="en-US" sz="1200" dirty="0">
                        <a:solidFill>
                          <a:schemeClr val="tx1"/>
                        </a:solidFill>
                        <a:effectLst/>
                        <a:latin typeface="Calibri" panose="020F0502020204030204" pitchFamily="34" charset="0"/>
                      </a:endParaRPr>
                    </a:p>
                  </a:txBody>
                  <a:tcPr marL="51435" marR="51435"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483398105"/>
                  </a:ext>
                </a:extLst>
              </a:tr>
              <a:tr h="567267">
                <a:tc>
                  <a:txBody>
                    <a:bodyPr/>
                    <a:lstStyle/>
                    <a:p>
                      <a:pPr>
                        <a:lnSpc>
                          <a:spcPct val="107000"/>
                        </a:lnSpc>
                      </a:pPr>
                      <a:r>
                        <a:rPr lang="en-US" sz="1200" dirty="0">
                          <a:solidFill>
                            <a:schemeClr val="tx1"/>
                          </a:solidFill>
                          <a:effectLst/>
                        </a:rPr>
                        <a:t>Emotional costs of anticipated regret of foregoing </a:t>
                      </a:r>
                    </a:p>
                    <a:p>
                      <a:pPr>
                        <a:lnSpc>
                          <a:spcPct val="107000"/>
                        </a:lnSpc>
                      </a:pPr>
                      <a:r>
                        <a:rPr lang="en-US" sz="1200" dirty="0">
                          <a:solidFill>
                            <a:schemeClr val="tx1"/>
                          </a:solidFill>
                          <a:effectLst/>
                        </a:rPr>
                        <a:t>a sure gain of a large amount</a:t>
                      </a:r>
                      <a:endParaRPr lang="en-US" sz="120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noFill/>
                  </a:tcPr>
                </a:tc>
                <a:tc gridSpan="2">
                  <a:txBody>
                    <a:bodyPr/>
                    <a:lstStyle/>
                    <a:p>
                      <a:pPr>
                        <a:lnSpc>
                          <a:spcPct val="107000"/>
                        </a:lnSpc>
                      </a:pPr>
                      <a:r>
                        <a:rPr lang="en-US" sz="1200" dirty="0">
                          <a:solidFill>
                            <a:schemeClr val="tx1"/>
                          </a:solidFill>
                          <a:effectLst/>
                        </a:rPr>
                        <a:t>    </a:t>
                      </a:r>
                      <a:r>
                        <a:rPr lang="en-US" sz="1200" b="1" dirty="0">
                          <a:solidFill>
                            <a:schemeClr val="tx1"/>
                          </a:solidFill>
                          <a:effectLst/>
                        </a:rPr>
                        <a:t>Emotional benefits of hope of avoiding </a:t>
                      </a:r>
                    </a:p>
                    <a:p>
                      <a:pPr>
                        <a:lnSpc>
                          <a:spcPct val="107000"/>
                        </a:lnSpc>
                      </a:pPr>
                      <a:r>
                        <a:rPr lang="en-US" sz="1200" b="1" dirty="0">
                          <a:solidFill>
                            <a:schemeClr val="tx1"/>
                          </a:solidFill>
                          <a:effectLst/>
                        </a:rPr>
                        <a:t>    a sure loss of a large amount</a:t>
                      </a:r>
                      <a:endParaRPr lang="en-US" sz="1200" b="1"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noFill/>
                  </a:tcPr>
                </a:tc>
                <a:tc hMerge="1">
                  <a:txBody>
                    <a:bodyPr/>
                    <a:lstStyle/>
                    <a:p>
                      <a:endParaRPr lang="en-US"/>
                    </a:p>
                  </a:txBody>
                  <a:tcPr/>
                </a:tc>
                <a:extLst>
                  <a:ext uri="{0D108BD9-81ED-4DB2-BD59-A6C34878D82A}">
                    <a16:rowId xmlns="" xmlns:a16="http://schemas.microsoft.com/office/drawing/2014/main" val="1115524639"/>
                  </a:ext>
                </a:extLst>
              </a:tr>
              <a:tr h="375329">
                <a:tc>
                  <a:txBody>
                    <a:bodyPr/>
                    <a:lstStyle/>
                    <a:p>
                      <a:pPr>
                        <a:lnSpc>
                          <a:spcPct val="107000"/>
                        </a:lnSpc>
                      </a:pPr>
                      <a:r>
                        <a:rPr lang="en-US" sz="1200" b="0" dirty="0">
                          <a:solidFill>
                            <a:schemeClr val="tx1"/>
                          </a:solidFill>
                          <a:effectLst/>
                        </a:rPr>
                        <a:t>Question: Accept $700,000 as settlement or proceed to trial</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Question: Pay $700,000 as settlement or proceed to trial</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1056970885"/>
                  </a:ext>
                </a:extLst>
              </a:tr>
              <a:tr h="375329">
                <a:tc>
                  <a:txBody>
                    <a:bodyPr/>
                    <a:lstStyle/>
                    <a:p>
                      <a:pPr>
                        <a:lnSpc>
                          <a:spcPct val="107000"/>
                        </a:lnSpc>
                      </a:pPr>
                      <a:r>
                        <a:rPr lang="en-US" sz="1200" b="0" dirty="0">
                          <a:solidFill>
                            <a:schemeClr val="tx1"/>
                          </a:solidFill>
                          <a:effectLst/>
                        </a:rPr>
                        <a:t>with a 95% probability of receiving $1 million?</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with a 95% probability of paying $1 million?</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3702840415"/>
                  </a:ext>
                </a:extLst>
              </a:tr>
              <a:tr h="375329">
                <a:tc>
                  <a:txBody>
                    <a:bodyPr/>
                    <a:lstStyle/>
                    <a:p>
                      <a:pPr>
                        <a:lnSpc>
                          <a:spcPct val="107000"/>
                        </a:lnSpc>
                      </a:pPr>
                      <a:r>
                        <a:rPr lang="en-US" sz="1200" b="0" dirty="0">
                          <a:solidFill>
                            <a:schemeClr val="tx1"/>
                          </a:solidFill>
                          <a:effectLst/>
                        </a:rPr>
                        <a:t>Objective probability of receiving zero in trial = 5%</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Objective probability of paying zero in trial = 5%</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536898144"/>
                  </a:ext>
                </a:extLst>
              </a:tr>
              <a:tr h="375329">
                <a:tc>
                  <a:txBody>
                    <a:bodyPr/>
                    <a:lstStyle/>
                    <a:p>
                      <a:pPr>
                        <a:lnSpc>
                          <a:spcPct val="107000"/>
                        </a:lnSpc>
                      </a:pPr>
                      <a:r>
                        <a:rPr lang="en-US" sz="1200" b="0" dirty="0">
                          <a:solidFill>
                            <a:schemeClr val="tx1"/>
                          </a:solidFill>
                          <a:effectLst/>
                        </a:rPr>
                        <a:t>Subjective probability of receiving zero in trial = 40%</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Subjective probability of paying zero in trial = 40%</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1928877957"/>
                  </a:ext>
                </a:extLst>
              </a:tr>
              <a:tr h="195692">
                <a:tc>
                  <a:txBody>
                    <a:bodyPr/>
                    <a:lstStyle/>
                    <a:p>
                      <a:pPr>
                        <a:lnSpc>
                          <a:spcPct val="107000"/>
                        </a:lnSpc>
                      </a:pPr>
                      <a:r>
                        <a:rPr lang="en-US" sz="1200" b="0" dirty="0" smtClean="0">
                          <a:solidFill>
                            <a:schemeClr val="tx1"/>
                          </a:solidFill>
                          <a:effectLst/>
                        </a:rPr>
                        <a:t>Probability </a:t>
                      </a:r>
                      <a:r>
                        <a:rPr lang="en-US" sz="1200" b="0" dirty="0">
                          <a:solidFill>
                            <a:schemeClr val="tx1"/>
                          </a:solidFill>
                          <a:effectLst/>
                        </a:rPr>
                        <a:t>weight = 8</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b="0" dirty="0" smtClean="0">
                          <a:solidFill>
                            <a:schemeClr val="tx1"/>
                          </a:solidFill>
                          <a:effectLst/>
                        </a:rPr>
                        <a:t>Probability</a:t>
                      </a:r>
                      <a:r>
                        <a:rPr lang="en-US" sz="1200" dirty="0" smtClean="0">
                          <a:solidFill>
                            <a:schemeClr val="tx1"/>
                          </a:solidFill>
                          <a:effectLst/>
                        </a:rPr>
                        <a:t> </a:t>
                      </a:r>
                      <a:r>
                        <a:rPr lang="en-US" sz="1200" dirty="0">
                          <a:solidFill>
                            <a:schemeClr val="tx1"/>
                          </a:solidFill>
                          <a:effectLst/>
                        </a:rPr>
                        <a:t>weight = 8</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2270858110"/>
                  </a:ext>
                </a:extLst>
              </a:tr>
              <a:tr h="195692">
                <a:tc>
                  <a:txBody>
                    <a:bodyPr/>
                    <a:lstStyle/>
                    <a:p>
                      <a:pPr>
                        <a:lnSpc>
                          <a:spcPct val="107000"/>
                        </a:lnSpc>
                      </a:pPr>
                      <a:r>
                        <a:rPr lang="en-US" sz="1200" b="0" dirty="0">
                          <a:solidFill>
                            <a:schemeClr val="tx1"/>
                          </a:solidFill>
                          <a:effectLst/>
                        </a:rPr>
                        <a:t>Decision: We accept the settlement</a:t>
                      </a:r>
                      <a:endParaRPr lang="en-US" sz="1200" b="0" dirty="0">
                        <a:solidFill>
                          <a:schemeClr val="tx1"/>
                        </a:solidFill>
                        <a:effectLst/>
                        <a:latin typeface="Calibri" panose="020F0502020204030204" pitchFamily="34" charset="0"/>
                      </a:endParaRPr>
                    </a:p>
                  </a:txBody>
                  <a:tcPr marL="51435" marR="51435" marT="0" marB="0" anchor="ctr">
                    <a:lnR w="12700" cap="flat" cmpd="sng" algn="ctr">
                      <a:solidFill>
                        <a:schemeClr val="tx1"/>
                      </a:solidFill>
                      <a:prstDash val="solid"/>
                      <a:round/>
                      <a:headEnd type="none" w="med" len="med"/>
                      <a:tailEnd type="none" w="med" len="med"/>
                    </a:lnR>
                    <a:noFill/>
                  </a:tcPr>
                </a:tc>
                <a:tc gridSpan="2">
                  <a:txBody>
                    <a:bodyPr/>
                    <a:lstStyle/>
                    <a:p>
                      <a:pPr indent="127000">
                        <a:lnSpc>
                          <a:spcPct val="107000"/>
                        </a:lnSpc>
                      </a:pPr>
                      <a:r>
                        <a:rPr lang="en-US" sz="1200" dirty="0">
                          <a:solidFill>
                            <a:schemeClr val="tx1"/>
                          </a:solidFill>
                          <a:effectLst/>
                        </a:rPr>
                        <a:t>Decision: We proceed to trial</a:t>
                      </a:r>
                      <a:endParaRPr lang="en-US" sz="1200" dirty="0">
                        <a:solidFill>
                          <a:schemeClr val="tx1"/>
                        </a:solidFill>
                        <a:effectLst/>
                        <a:latin typeface="Calibri" panose="020F0502020204030204" pitchFamily="34" charset="0"/>
                      </a:endParaRPr>
                    </a:p>
                  </a:txBody>
                  <a:tcPr marL="51435" marR="51435" marT="0" marB="0" anchor="ctr">
                    <a:lnL w="12700" cap="flat" cmpd="sng" algn="ctr">
                      <a:solidFill>
                        <a:schemeClr val="tx1"/>
                      </a:solidFill>
                      <a:prstDash val="solid"/>
                      <a:round/>
                      <a:headEnd type="none" w="med" len="med"/>
                      <a:tailEnd type="none" w="med" len="med"/>
                    </a:lnL>
                    <a:noFill/>
                  </a:tcPr>
                </a:tc>
                <a:tc hMerge="1">
                  <a:txBody>
                    <a:bodyPr/>
                    <a:lstStyle/>
                    <a:p>
                      <a:endParaRPr lang="en-US"/>
                    </a:p>
                  </a:txBody>
                  <a:tcPr/>
                </a:tc>
                <a:extLst>
                  <a:ext uri="{0D108BD9-81ED-4DB2-BD59-A6C34878D82A}">
                    <a16:rowId xmlns="" xmlns:a16="http://schemas.microsoft.com/office/drawing/2014/main" val="1345082101"/>
                  </a:ext>
                </a:extLst>
              </a:tr>
            </a:tbl>
          </a:graphicData>
        </a:graphic>
      </p:graphicFrame>
    </p:spTree>
    <p:extLst>
      <p:ext uri="{BB962C8B-B14F-4D97-AF65-F5344CB8AC3E}">
        <p14:creationId xmlns:p14="http://schemas.microsoft.com/office/powerpoint/2010/main" val="2538129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mn-lt"/>
              </a:rPr>
              <a:t>Emotional benefits of hope of winning a large amount</a:t>
            </a:r>
            <a:r>
              <a:rPr lang="en-US" sz="2400" dirty="0">
                <a:latin typeface="+mn-lt"/>
              </a:rPr>
              <a:t/>
            </a:r>
            <a:br>
              <a:rPr lang="en-US" sz="2400" dirty="0">
                <a:latin typeface="+mn-lt"/>
              </a:rPr>
            </a:br>
            <a:endParaRPr lang="en-US" sz="2400" dirty="0">
              <a:latin typeface="+mn-lt"/>
            </a:endParaRPr>
          </a:p>
        </p:txBody>
      </p:sp>
      <p:sp>
        <p:nvSpPr>
          <p:cNvPr id="3" name="Content Placeholder 2"/>
          <p:cNvSpPr>
            <a:spLocks noGrp="1"/>
          </p:cNvSpPr>
          <p:nvPr>
            <p:ph idx="1"/>
          </p:nvPr>
        </p:nvSpPr>
        <p:spPr/>
        <p:txBody>
          <a:bodyPr/>
          <a:lstStyle/>
          <a:p>
            <a:pPr marL="0" indent="0" fontAlgn="ctr">
              <a:buNone/>
            </a:pPr>
            <a:endParaRPr lang="en-US" sz="2000" b="1" dirty="0" smtClean="0"/>
          </a:p>
          <a:p>
            <a:pPr marL="0" indent="0" fontAlgn="ctr">
              <a:buNone/>
            </a:pPr>
            <a:endParaRPr lang="en-US" sz="2000" b="1" dirty="0"/>
          </a:p>
          <a:p>
            <a:pPr marL="0" indent="0" fontAlgn="ctr">
              <a:buNone/>
            </a:pPr>
            <a:r>
              <a:rPr lang="en-US" sz="2000" b="1" dirty="0" smtClean="0"/>
              <a:t>Question</a:t>
            </a:r>
            <a:r>
              <a:rPr lang="en-US" sz="2000" b="1" dirty="0"/>
              <a:t>: Pay $20 for a ticket to a $1 million lottery?</a:t>
            </a:r>
          </a:p>
          <a:p>
            <a:pPr marL="0" indent="0" fontAlgn="ctr">
              <a:buNone/>
            </a:pPr>
            <a:endParaRPr lang="en-US" sz="2000" b="1" dirty="0"/>
          </a:p>
          <a:p>
            <a:pPr marL="0" indent="0" fontAlgn="ctr">
              <a:buNone/>
            </a:pPr>
            <a:r>
              <a:rPr lang="en-US" sz="2000" b="1" dirty="0"/>
              <a:t>Objective probability of winning = 0.001%</a:t>
            </a:r>
          </a:p>
          <a:p>
            <a:pPr marL="0" indent="0" fontAlgn="ctr">
              <a:buNone/>
            </a:pPr>
            <a:r>
              <a:rPr lang="en-US" sz="2000" b="1" dirty="0"/>
              <a:t>Subjective probability of winning = 10%</a:t>
            </a:r>
          </a:p>
          <a:p>
            <a:pPr marL="0" indent="0" fontAlgn="ctr">
              <a:buNone/>
            </a:pPr>
            <a:r>
              <a:rPr lang="en-US" sz="2000" b="1" dirty="0" smtClean="0"/>
              <a:t>Probability </a:t>
            </a:r>
            <a:r>
              <a:rPr lang="en-US" sz="2000" b="1" dirty="0"/>
              <a:t>weight = 10,000</a:t>
            </a:r>
          </a:p>
          <a:p>
            <a:pPr marL="0" indent="0" fontAlgn="ctr">
              <a:buNone/>
            </a:pPr>
            <a:endParaRPr lang="en-US" sz="2000" b="1" dirty="0" smtClean="0"/>
          </a:p>
          <a:p>
            <a:pPr marL="0" indent="0" fontAlgn="ctr">
              <a:buNone/>
            </a:pPr>
            <a:r>
              <a:rPr lang="en-US" sz="2000" b="1" dirty="0" smtClean="0"/>
              <a:t>Choice</a:t>
            </a:r>
            <a:r>
              <a:rPr lang="en-US" sz="2000" b="1" dirty="0"/>
              <a:t>: We buy the lottery ticket</a:t>
            </a:r>
          </a:p>
          <a:p>
            <a:pPr marL="0" indent="0" fontAlgn="ctr">
              <a:buNone/>
            </a:pPr>
            <a:r>
              <a:rPr lang="en-US" dirty="0"/>
              <a:t> </a:t>
            </a:r>
          </a:p>
          <a:p>
            <a:pPr marL="0" indent="0">
              <a:buNone/>
            </a:pPr>
            <a:endParaRPr lang="en-US" dirty="0"/>
          </a:p>
        </p:txBody>
      </p:sp>
    </p:spTree>
    <p:extLst>
      <p:ext uri="{BB962C8B-B14F-4D97-AF65-F5344CB8AC3E}">
        <p14:creationId xmlns:p14="http://schemas.microsoft.com/office/powerpoint/2010/main" val="241019657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fontAlgn="ctr">
              <a:buNone/>
            </a:pPr>
            <a:endParaRPr lang="en-US" sz="2000" b="1" dirty="0" smtClean="0"/>
          </a:p>
          <a:p>
            <a:pPr marL="0" indent="0" fontAlgn="ctr">
              <a:buNone/>
            </a:pPr>
            <a:endParaRPr lang="en-US" sz="2000" b="1" dirty="0"/>
          </a:p>
          <a:p>
            <a:pPr marL="0" indent="0" fontAlgn="ctr">
              <a:buNone/>
            </a:pPr>
            <a:r>
              <a:rPr lang="en-US" sz="2000" b="1" dirty="0" smtClean="0"/>
              <a:t>Question</a:t>
            </a:r>
            <a:r>
              <a:rPr lang="en-US" sz="2000" b="1" dirty="0"/>
              <a:t>: Pay $2,000 to insure a $1 million house?</a:t>
            </a:r>
          </a:p>
          <a:p>
            <a:pPr marL="0" indent="0" fontAlgn="ctr">
              <a:buNone/>
            </a:pPr>
            <a:endParaRPr lang="en-US" sz="2000" b="1" dirty="0"/>
          </a:p>
          <a:p>
            <a:pPr marL="0" indent="0" fontAlgn="ctr">
              <a:buNone/>
            </a:pPr>
            <a:r>
              <a:rPr lang="en-US" sz="2000" b="1" dirty="0"/>
              <a:t>Objective probability of fire = 0.1%</a:t>
            </a:r>
          </a:p>
          <a:p>
            <a:pPr marL="0" indent="0" fontAlgn="ctr">
              <a:buNone/>
            </a:pPr>
            <a:r>
              <a:rPr lang="en-US" sz="2000" b="1" dirty="0"/>
              <a:t>Subjective probability of fire = 1%</a:t>
            </a:r>
          </a:p>
          <a:p>
            <a:pPr marL="0" indent="0" fontAlgn="ctr">
              <a:buNone/>
            </a:pPr>
            <a:r>
              <a:rPr lang="en-US" sz="2000" b="1" dirty="0" smtClean="0"/>
              <a:t>Probability weight </a:t>
            </a:r>
            <a:r>
              <a:rPr lang="en-US" sz="2000" b="1" dirty="0"/>
              <a:t>weight = 10</a:t>
            </a:r>
          </a:p>
          <a:p>
            <a:pPr marL="0" indent="0" fontAlgn="ctr">
              <a:buNone/>
            </a:pPr>
            <a:endParaRPr lang="en-US" sz="2000" b="1" dirty="0" smtClean="0"/>
          </a:p>
          <a:p>
            <a:pPr marL="0" indent="0" fontAlgn="ctr">
              <a:buNone/>
            </a:pPr>
            <a:r>
              <a:rPr lang="en-US" sz="2000" b="1" dirty="0" smtClean="0"/>
              <a:t>Choice</a:t>
            </a:r>
            <a:r>
              <a:rPr lang="en-US" sz="2000" b="1" dirty="0"/>
              <a:t>: We buy insurance</a:t>
            </a:r>
          </a:p>
        </p:txBody>
      </p:sp>
      <p:sp>
        <p:nvSpPr>
          <p:cNvPr id="4" name="Title 3"/>
          <p:cNvSpPr>
            <a:spLocks noGrp="1"/>
          </p:cNvSpPr>
          <p:nvPr>
            <p:ph type="title"/>
          </p:nvPr>
        </p:nvSpPr>
        <p:spPr/>
        <p:txBody>
          <a:bodyPr>
            <a:normAutofit/>
          </a:bodyPr>
          <a:lstStyle/>
          <a:p>
            <a:pPr algn="ctr"/>
            <a:r>
              <a:rPr lang="en-US" sz="2700" b="1" dirty="0">
                <a:latin typeface="+mn-lt"/>
              </a:rPr>
              <a:t>Emotional costs of fear of losing a large amount</a:t>
            </a:r>
            <a:r>
              <a:rPr lang="en-US" b="1" dirty="0">
                <a:latin typeface="Calibri" panose="020F0502020204030204" pitchFamily="34" charset="0"/>
              </a:rPr>
              <a:t/>
            </a:r>
            <a:br>
              <a:rPr lang="en-US" b="1" dirty="0">
                <a:latin typeface="Calibri" panose="020F0502020204030204" pitchFamily="34" charset="0"/>
              </a:rPr>
            </a:br>
            <a:endParaRPr lang="en-US" b="1" dirty="0"/>
          </a:p>
        </p:txBody>
      </p:sp>
    </p:spTree>
    <p:extLst>
      <p:ext uri="{BB962C8B-B14F-4D97-AF65-F5344CB8AC3E}">
        <p14:creationId xmlns:p14="http://schemas.microsoft.com/office/powerpoint/2010/main" val="34694470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824023"/>
            <a:ext cx="7886700" cy="866666"/>
          </a:xfrm>
        </p:spPr>
        <p:txBody>
          <a:bodyPr>
            <a:noAutofit/>
          </a:bodyPr>
          <a:lstStyle/>
          <a:p>
            <a:r>
              <a:rPr lang="en-US" sz="2400" b="1" dirty="0">
                <a:latin typeface="+mn-lt"/>
              </a:rPr>
              <a:t>Emotional costs of anticipated regret of foregoing a sure gain of a large amount</a:t>
            </a:r>
            <a:br>
              <a:rPr lang="en-US" sz="2400" b="1" dirty="0">
                <a:latin typeface="+mn-lt"/>
              </a:rPr>
            </a:br>
            <a:endParaRPr lang="en-US" sz="2400" b="1" dirty="0">
              <a:latin typeface="+mn-lt"/>
            </a:endParaRPr>
          </a:p>
        </p:txBody>
      </p:sp>
      <p:sp>
        <p:nvSpPr>
          <p:cNvPr id="3" name="Content Placeholder 2"/>
          <p:cNvSpPr>
            <a:spLocks noGrp="1"/>
          </p:cNvSpPr>
          <p:nvPr>
            <p:ph idx="1"/>
          </p:nvPr>
        </p:nvSpPr>
        <p:spPr/>
        <p:txBody>
          <a:bodyPr>
            <a:normAutofit/>
          </a:bodyPr>
          <a:lstStyle/>
          <a:p>
            <a:pPr marL="0" indent="0" fontAlgn="ctr">
              <a:buNone/>
            </a:pPr>
            <a:endParaRPr lang="en-US" sz="2000" b="1" dirty="0" smtClean="0"/>
          </a:p>
          <a:p>
            <a:pPr marL="0" indent="0" fontAlgn="ctr">
              <a:buNone/>
            </a:pPr>
            <a:r>
              <a:rPr lang="en-US" sz="2000" b="1" dirty="0" smtClean="0"/>
              <a:t>Question</a:t>
            </a:r>
            <a:r>
              <a:rPr lang="en-US" sz="2000" b="1" dirty="0"/>
              <a:t>: Accept $700,000 as settlement or proceed to trial</a:t>
            </a:r>
          </a:p>
          <a:p>
            <a:pPr marL="0" indent="0" fontAlgn="ctr">
              <a:buNone/>
            </a:pPr>
            <a:r>
              <a:rPr lang="en-US" sz="2000" b="1" dirty="0" smtClean="0"/>
              <a:t>with </a:t>
            </a:r>
            <a:r>
              <a:rPr lang="en-US" sz="2000" b="1" dirty="0"/>
              <a:t>a 95% probability of receiving $1 million?</a:t>
            </a:r>
          </a:p>
          <a:p>
            <a:pPr marL="0" indent="0" fontAlgn="ctr">
              <a:buNone/>
            </a:pPr>
            <a:endParaRPr lang="en-US" sz="2000" b="1" dirty="0" smtClean="0"/>
          </a:p>
          <a:p>
            <a:pPr marL="0" indent="0" fontAlgn="ctr">
              <a:buNone/>
            </a:pPr>
            <a:r>
              <a:rPr lang="en-US" sz="2000" b="1" dirty="0" smtClean="0"/>
              <a:t>Objective </a:t>
            </a:r>
            <a:r>
              <a:rPr lang="en-US" sz="2000" b="1" dirty="0"/>
              <a:t>probability of receiving zero in trial = 5%</a:t>
            </a:r>
          </a:p>
          <a:p>
            <a:pPr marL="0" indent="0" fontAlgn="ctr">
              <a:buNone/>
            </a:pPr>
            <a:r>
              <a:rPr lang="en-US" sz="2000" b="1" dirty="0"/>
              <a:t>Subjective probability of receiving zero in trial = 40%</a:t>
            </a:r>
          </a:p>
          <a:p>
            <a:pPr marL="0" indent="0" fontAlgn="ctr">
              <a:buNone/>
            </a:pPr>
            <a:r>
              <a:rPr lang="en-US" sz="2000" b="1" dirty="0"/>
              <a:t>Probability</a:t>
            </a:r>
            <a:r>
              <a:rPr lang="en-US" sz="2000" b="1" dirty="0" smtClean="0"/>
              <a:t> </a:t>
            </a:r>
            <a:r>
              <a:rPr lang="en-US" sz="2000" b="1" dirty="0"/>
              <a:t>weight = 8</a:t>
            </a:r>
          </a:p>
          <a:p>
            <a:pPr marL="0" indent="0" fontAlgn="ctr">
              <a:buNone/>
            </a:pPr>
            <a:endParaRPr lang="en-US" sz="2000" b="1" dirty="0" smtClean="0"/>
          </a:p>
          <a:p>
            <a:pPr marL="0" indent="0" fontAlgn="ctr">
              <a:buNone/>
            </a:pPr>
            <a:r>
              <a:rPr lang="en-US" sz="2000" b="1" dirty="0" smtClean="0"/>
              <a:t>Decision</a:t>
            </a:r>
            <a:r>
              <a:rPr lang="en-US" sz="2000" b="1" dirty="0"/>
              <a:t>: We accept the settlement</a:t>
            </a:r>
          </a:p>
        </p:txBody>
      </p:sp>
    </p:spTree>
    <p:extLst>
      <p:ext uri="{BB962C8B-B14F-4D97-AF65-F5344CB8AC3E}">
        <p14:creationId xmlns:p14="http://schemas.microsoft.com/office/powerpoint/2010/main" val="19130563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mn-lt"/>
              </a:rPr>
              <a:t>Emotional benefits of hope of avoiding a sure loss of a large amount</a:t>
            </a:r>
            <a:br>
              <a:rPr lang="en-US" sz="2400" b="1" dirty="0">
                <a:latin typeface="+mn-lt"/>
              </a:rPr>
            </a:br>
            <a:endParaRPr lang="en-US" sz="2400" b="1" dirty="0">
              <a:latin typeface="+mn-lt"/>
            </a:endParaRPr>
          </a:p>
        </p:txBody>
      </p:sp>
      <p:sp>
        <p:nvSpPr>
          <p:cNvPr id="3" name="Content Placeholder 2"/>
          <p:cNvSpPr>
            <a:spLocks noGrp="1"/>
          </p:cNvSpPr>
          <p:nvPr>
            <p:ph idx="1"/>
          </p:nvPr>
        </p:nvSpPr>
        <p:spPr/>
        <p:txBody>
          <a:bodyPr>
            <a:normAutofit/>
          </a:bodyPr>
          <a:lstStyle/>
          <a:p>
            <a:pPr marL="0" indent="0" fontAlgn="ctr">
              <a:lnSpc>
                <a:spcPct val="107000"/>
              </a:lnSpc>
              <a:spcBef>
                <a:spcPts val="0"/>
              </a:spcBef>
              <a:buNone/>
            </a:pPr>
            <a:endParaRPr lang="en-US" sz="2000" b="1" dirty="0" smtClean="0">
              <a:solidFill>
                <a:srgbClr val="000000"/>
              </a:solidFill>
            </a:endParaRPr>
          </a:p>
          <a:p>
            <a:pPr marL="0" indent="0" fontAlgn="ctr">
              <a:lnSpc>
                <a:spcPct val="107000"/>
              </a:lnSpc>
              <a:spcBef>
                <a:spcPts val="0"/>
              </a:spcBef>
              <a:buNone/>
            </a:pPr>
            <a:endParaRPr lang="en-US" sz="2000" b="1" dirty="0" smtClean="0">
              <a:solidFill>
                <a:srgbClr val="000000"/>
              </a:solidFill>
            </a:endParaRPr>
          </a:p>
          <a:p>
            <a:pPr marL="0" indent="0" fontAlgn="ctr">
              <a:lnSpc>
                <a:spcPct val="107000"/>
              </a:lnSpc>
              <a:spcBef>
                <a:spcPts val="0"/>
              </a:spcBef>
              <a:buNone/>
            </a:pPr>
            <a:r>
              <a:rPr lang="en-US" sz="2000" b="1" dirty="0" smtClean="0">
                <a:solidFill>
                  <a:srgbClr val="000000"/>
                </a:solidFill>
              </a:rPr>
              <a:t>Question</a:t>
            </a:r>
            <a:r>
              <a:rPr lang="en-US" sz="2000" b="1" dirty="0">
                <a:solidFill>
                  <a:srgbClr val="000000"/>
                </a:solidFill>
              </a:rPr>
              <a:t>: Pay $700,000 as settlement or proceed to </a:t>
            </a:r>
            <a:r>
              <a:rPr lang="en-US" sz="2000" b="1" dirty="0" smtClean="0">
                <a:solidFill>
                  <a:srgbClr val="000000"/>
                </a:solidFill>
              </a:rPr>
              <a:t>trial with </a:t>
            </a:r>
            <a:r>
              <a:rPr lang="en-US" sz="2000" b="1" dirty="0">
                <a:solidFill>
                  <a:srgbClr val="000000"/>
                </a:solidFill>
              </a:rPr>
              <a:t>a 95% probability of paying $1 million?</a:t>
            </a:r>
            <a:endParaRPr lang="en-US" sz="2000" b="1" dirty="0"/>
          </a:p>
          <a:p>
            <a:pPr marL="0" indent="0" fontAlgn="ctr">
              <a:lnSpc>
                <a:spcPct val="107000"/>
              </a:lnSpc>
              <a:spcBef>
                <a:spcPts val="0"/>
              </a:spcBef>
              <a:buNone/>
            </a:pPr>
            <a:endParaRPr lang="en-US" sz="2000" b="1" dirty="0" smtClean="0">
              <a:solidFill>
                <a:srgbClr val="000000"/>
              </a:solidFill>
            </a:endParaRPr>
          </a:p>
          <a:p>
            <a:pPr marL="0" indent="0" fontAlgn="ctr">
              <a:lnSpc>
                <a:spcPct val="107000"/>
              </a:lnSpc>
              <a:spcBef>
                <a:spcPts val="0"/>
              </a:spcBef>
              <a:buNone/>
            </a:pPr>
            <a:r>
              <a:rPr lang="en-US" sz="2000" b="1" dirty="0" smtClean="0">
                <a:solidFill>
                  <a:srgbClr val="000000"/>
                </a:solidFill>
              </a:rPr>
              <a:t>Objective </a:t>
            </a:r>
            <a:r>
              <a:rPr lang="en-US" sz="2000" b="1" dirty="0">
                <a:solidFill>
                  <a:srgbClr val="000000"/>
                </a:solidFill>
              </a:rPr>
              <a:t>probability of paying zero in trial = 5%</a:t>
            </a:r>
            <a:endParaRPr lang="en-US" sz="2000" b="1" dirty="0"/>
          </a:p>
          <a:p>
            <a:pPr marL="0" indent="0" fontAlgn="ctr">
              <a:lnSpc>
                <a:spcPct val="107000"/>
              </a:lnSpc>
              <a:spcBef>
                <a:spcPts val="0"/>
              </a:spcBef>
              <a:buNone/>
            </a:pPr>
            <a:r>
              <a:rPr lang="en-US" sz="2000" b="1" dirty="0">
                <a:solidFill>
                  <a:srgbClr val="000000"/>
                </a:solidFill>
              </a:rPr>
              <a:t>Subjective probability of paying zero in trial = 40%</a:t>
            </a:r>
            <a:endParaRPr lang="en-US" sz="2000" b="1" dirty="0"/>
          </a:p>
          <a:p>
            <a:pPr marL="0" indent="0" fontAlgn="ctr">
              <a:lnSpc>
                <a:spcPct val="107000"/>
              </a:lnSpc>
              <a:spcBef>
                <a:spcPts val="0"/>
              </a:spcBef>
              <a:buNone/>
            </a:pPr>
            <a:r>
              <a:rPr lang="en-US" sz="2000" b="1" dirty="0"/>
              <a:t>Probability</a:t>
            </a:r>
            <a:r>
              <a:rPr lang="en-US" sz="2000" b="1" dirty="0" smtClean="0">
                <a:solidFill>
                  <a:srgbClr val="000000"/>
                </a:solidFill>
              </a:rPr>
              <a:t> </a:t>
            </a:r>
            <a:r>
              <a:rPr lang="en-US" sz="2000" b="1" dirty="0">
                <a:solidFill>
                  <a:srgbClr val="000000"/>
                </a:solidFill>
              </a:rPr>
              <a:t>weight = 8</a:t>
            </a:r>
            <a:endParaRPr lang="en-US" sz="2000" b="1" dirty="0"/>
          </a:p>
          <a:p>
            <a:pPr marL="0" indent="0" fontAlgn="ctr">
              <a:lnSpc>
                <a:spcPct val="107000"/>
              </a:lnSpc>
              <a:spcBef>
                <a:spcPts val="0"/>
              </a:spcBef>
              <a:buNone/>
            </a:pPr>
            <a:endParaRPr lang="en-US" sz="2000" b="1" dirty="0" smtClean="0">
              <a:solidFill>
                <a:srgbClr val="000000"/>
              </a:solidFill>
            </a:endParaRPr>
          </a:p>
          <a:p>
            <a:pPr marL="0" indent="0" fontAlgn="ctr">
              <a:lnSpc>
                <a:spcPct val="107000"/>
              </a:lnSpc>
              <a:spcBef>
                <a:spcPts val="0"/>
              </a:spcBef>
              <a:buNone/>
            </a:pPr>
            <a:r>
              <a:rPr lang="en-US" sz="2000" b="1" dirty="0" smtClean="0">
                <a:solidFill>
                  <a:srgbClr val="000000"/>
                </a:solidFill>
              </a:rPr>
              <a:t>Decision</a:t>
            </a:r>
            <a:r>
              <a:rPr lang="en-US" sz="2000" b="1" dirty="0">
                <a:solidFill>
                  <a:srgbClr val="000000"/>
                </a:solidFill>
              </a:rPr>
              <a:t>: We proceed to trial</a:t>
            </a:r>
            <a:endParaRPr lang="en-US" sz="2000" b="1" i="0" u="none" strike="noStrike" dirty="0">
              <a:effectLst/>
            </a:endParaRPr>
          </a:p>
        </p:txBody>
      </p:sp>
    </p:spTree>
    <p:extLst>
      <p:ext uri="{BB962C8B-B14F-4D97-AF65-F5344CB8AC3E}">
        <p14:creationId xmlns:p14="http://schemas.microsoft.com/office/powerpoint/2010/main" val="3099678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a:p>
          <a:p>
            <a:pPr marL="0" indent="0">
              <a:buNone/>
            </a:pPr>
            <a:r>
              <a:rPr lang="en-US" sz="2000" b="1" i="1" dirty="0"/>
              <a:t>Experienced happiness </a:t>
            </a:r>
            <a:r>
              <a:rPr lang="en-US" sz="2000" b="1" dirty="0"/>
              <a:t>is assessed by answers to questions about yesterday’s experiences, such as yesterday’s enjoyment, affection, sadness, or anger </a:t>
            </a:r>
          </a:p>
          <a:p>
            <a:pPr marL="0" indent="0">
              <a:buNone/>
            </a:pPr>
            <a:endParaRPr lang="en-US" sz="2000" b="1" dirty="0"/>
          </a:p>
          <a:p>
            <a:pPr marL="0" indent="0">
              <a:buNone/>
            </a:pPr>
            <a:r>
              <a:rPr lang="en-US" sz="2000" b="1" i="1" dirty="0"/>
              <a:t>Life-evaluation</a:t>
            </a:r>
            <a:r>
              <a:rPr lang="en-US" sz="2000" b="1" dirty="0"/>
              <a:t> is assessed by Cantril’s Self-Anchoring Scale, where people place themselves on a ladder whose rungs go from the bottom “worst possible life” to the top “best possible life” </a:t>
            </a:r>
          </a:p>
          <a:p>
            <a:pPr marL="0" indent="0">
              <a:buNone/>
            </a:pPr>
            <a:endParaRPr lang="en-US" sz="2000" b="1" dirty="0"/>
          </a:p>
          <a:p>
            <a:pPr marL="0" indent="0">
              <a:buNone/>
            </a:pPr>
            <a:r>
              <a:rPr lang="en-US" sz="2000" b="1" i="1" dirty="0"/>
              <a:t>E</a:t>
            </a:r>
            <a:r>
              <a:rPr lang="en-US" sz="2000" b="1" i="1" dirty="0" smtClean="0"/>
              <a:t>xperienced </a:t>
            </a:r>
            <a:r>
              <a:rPr lang="en-US" sz="2000" b="1" i="1" dirty="0"/>
              <a:t>happiness </a:t>
            </a:r>
            <a:r>
              <a:rPr lang="en-US" sz="2000" b="1" dirty="0"/>
              <a:t>i</a:t>
            </a:r>
            <a:r>
              <a:rPr lang="en-US" sz="2000" b="1" dirty="0" smtClean="0"/>
              <a:t>s </a:t>
            </a:r>
            <a:r>
              <a:rPr lang="en-US" sz="2000" b="1" dirty="0"/>
              <a:t>“fleeting </a:t>
            </a:r>
            <a:r>
              <a:rPr lang="en-US" sz="2000" b="1" dirty="0" smtClean="0"/>
              <a:t>happiness”</a:t>
            </a:r>
          </a:p>
          <a:p>
            <a:pPr marL="0" indent="0">
              <a:buNone/>
            </a:pPr>
            <a:r>
              <a:rPr lang="en-US" sz="2000" b="1" i="1" dirty="0" smtClean="0"/>
              <a:t>L</a:t>
            </a:r>
            <a:r>
              <a:rPr lang="en-US" sz="2000" b="1" i="1" dirty="0" smtClean="0"/>
              <a:t>ife-evaluation</a:t>
            </a:r>
            <a:r>
              <a:rPr lang="en-US" sz="2000" b="1" dirty="0" smtClean="0"/>
              <a:t> </a:t>
            </a:r>
            <a:r>
              <a:rPr lang="en-US" sz="2000" b="1" dirty="0"/>
              <a:t>i</a:t>
            </a:r>
            <a:r>
              <a:rPr lang="en-US" sz="2000" b="1" dirty="0" smtClean="0"/>
              <a:t>s </a:t>
            </a:r>
            <a:r>
              <a:rPr lang="en-US" sz="2000" b="1" dirty="0"/>
              <a:t>“sustained happiness” </a:t>
            </a:r>
          </a:p>
          <a:p>
            <a:pPr marL="0" indent="0">
              <a:buNone/>
            </a:pPr>
            <a:endParaRPr lang="en-US" sz="2000" b="1" dirty="0"/>
          </a:p>
        </p:txBody>
      </p:sp>
    </p:spTree>
    <p:extLst>
      <p:ext uri="{BB962C8B-B14F-4D97-AF65-F5344CB8AC3E}">
        <p14:creationId xmlns:p14="http://schemas.microsoft.com/office/powerpoint/2010/main" val="6339389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200" dirty="0" smtClean="0"/>
          </a:p>
          <a:p>
            <a:pPr marL="0" indent="0">
              <a:buNone/>
            </a:pPr>
            <a:r>
              <a:rPr lang="en-US" sz="2000" b="1" dirty="0" smtClean="0"/>
              <a:t>Choose between:</a:t>
            </a:r>
          </a:p>
          <a:p>
            <a:pPr marL="457200" indent="-457200">
              <a:buAutoNum type="alphaUcPeriod"/>
            </a:pPr>
            <a:r>
              <a:rPr lang="en-US" sz="2000" b="1" dirty="0" smtClean="0"/>
              <a:t>a </a:t>
            </a:r>
            <a:r>
              <a:rPr lang="en-US" sz="2000" b="1" dirty="0"/>
              <a:t>sure $50 in </a:t>
            </a:r>
            <a:r>
              <a:rPr lang="en-US" sz="2000" b="1" dirty="0" smtClean="0"/>
              <a:t>cash</a:t>
            </a:r>
          </a:p>
          <a:p>
            <a:pPr marL="457200" indent="-457200">
              <a:buAutoNum type="alphaUcPeriod"/>
            </a:pPr>
            <a:r>
              <a:rPr lang="en-US" sz="2000" b="1" dirty="0" smtClean="0"/>
              <a:t>a </a:t>
            </a:r>
            <a:r>
              <a:rPr lang="en-US" sz="2000" b="1" dirty="0"/>
              <a:t>sure opportunity to meet and kiss </a:t>
            </a:r>
            <a:r>
              <a:rPr lang="en-US" sz="2000" b="1" dirty="0" smtClean="0"/>
              <a:t>your </a:t>
            </a:r>
            <a:r>
              <a:rPr lang="en-US" sz="2000" b="1" dirty="0"/>
              <a:t>favorite movie </a:t>
            </a:r>
            <a:r>
              <a:rPr lang="en-US" sz="2000" b="1" dirty="0" smtClean="0"/>
              <a:t>star</a:t>
            </a:r>
          </a:p>
          <a:p>
            <a:pPr marL="0" indent="0">
              <a:buNone/>
            </a:pPr>
            <a:endParaRPr lang="en-US" sz="2000" b="1" dirty="0"/>
          </a:p>
          <a:p>
            <a:pPr marL="0" indent="0">
              <a:buNone/>
            </a:pPr>
            <a:r>
              <a:rPr lang="en-US" sz="2000" b="1" dirty="0"/>
              <a:t>C</a:t>
            </a:r>
            <a:r>
              <a:rPr lang="en-US" sz="2000" b="1" dirty="0" smtClean="0"/>
              <a:t>hoose between:</a:t>
            </a:r>
          </a:p>
          <a:p>
            <a:pPr marL="457200" indent="-457200">
              <a:buAutoNum type="alphaUcPeriod"/>
            </a:pPr>
            <a:r>
              <a:rPr lang="en-US" sz="2000" b="1" dirty="0" smtClean="0"/>
              <a:t>a </a:t>
            </a:r>
            <a:r>
              <a:rPr lang="en-US" sz="2000" b="1" dirty="0"/>
              <a:t>lottery offering a 1% chance to win $50 </a:t>
            </a:r>
            <a:endParaRPr lang="en-US" sz="2000" b="1" dirty="0" smtClean="0"/>
          </a:p>
          <a:p>
            <a:pPr marL="457200" indent="-457200">
              <a:buAutoNum type="alphaUcPeriod"/>
            </a:pPr>
            <a:r>
              <a:rPr lang="en-US" sz="2000" b="1" dirty="0" smtClean="0"/>
              <a:t>a </a:t>
            </a:r>
            <a:r>
              <a:rPr lang="en-US" sz="2000" b="1" dirty="0"/>
              <a:t>lottery offering a 1% chance of an opportunity to meet and kiss the </a:t>
            </a:r>
            <a:r>
              <a:rPr lang="en-US" sz="2000" b="1" dirty="0" smtClean="0"/>
              <a:t>star</a:t>
            </a:r>
            <a:endParaRPr lang="en-US" sz="2000" b="1" dirty="0"/>
          </a:p>
        </p:txBody>
      </p:sp>
    </p:spTree>
    <p:extLst>
      <p:ext uri="{BB962C8B-B14F-4D97-AF65-F5344CB8AC3E}">
        <p14:creationId xmlns:p14="http://schemas.microsoft.com/office/powerpoint/2010/main" val="42502722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smtClean="0"/>
          </a:p>
          <a:p>
            <a:pPr marL="0" indent="0">
              <a:buNone/>
            </a:pPr>
            <a:endParaRPr lang="en-US" sz="2000" b="1" dirty="0"/>
          </a:p>
          <a:p>
            <a:pPr marL="0" indent="0">
              <a:buNone/>
            </a:pPr>
            <a:endParaRPr lang="en-US" sz="2000" b="1" dirty="0" smtClean="0"/>
          </a:p>
          <a:p>
            <a:pPr marL="0" indent="0">
              <a:buNone/>
            </a:pPr>
            <a:r>
              <a:rPr lang="en-US" sz="2000" b="1" dirty="0" smtClean="0"/>
              <a:t>A </a:t>
            </a:r>
            <a:r>
              <a:rPr lang="en-US" sz="2000" b="1" dirty="0"/>
              <a:t>kiss may have a cash equivalent of less than $</a:t>
            </a:r>
            <a:r>
              <a:rPr lang="en-US" sz="2000" b="1" dirty="0" smtClean="0"/>
              <a:t>50 </a:t>
            </a:r>
          </a:p>
          <a:p>
            <a:pPr marL="0" indent="0">
              <a:buNone/>
            </a:pPr>
            <a:endParaRPr lang="en-US" sz="2000" b="1" dirty="0" smtClean="0"/>
          </a:p>
          <a:p>
            <a:pPr marL="0" indent="0">
              <a:buNone/>
            </a:pPr>
            <a:r>
              <a:rPr lang="en-US" sz="2000" b="1" dirty="0"/>
              <a:t>B</a:t>
            </a:r>
            <a:r>
              <a:rPr lang="en-US" sz="2000" b="1" dirty="0" smtClean="0"/>
              <a:t>ut </a:t>
            </a:r>
            <a:r>
              <a:rPr lang="en-US" sz="2000" b="1" dirty="0"/>
              <a:t>a kiss is much more emotionally evocative than the </a:t>
            </a:r>
            <a:r>
              <a:rPr lang="en-US" sz="2000" b="1" dirty="0" smtClean="0"/>
              <a:t>cash</a:t>
            </a:r>
          </a:p>
          <a:p>
            <a:pPr marL="0" indent="0">
              <a:buNone/>
            </a:pPr>
            <a:endParaRPr lang="en-US" sz="2000" b="1" dirty="0" smtClean="0"/>
          </a:p>
          <a:p>
            <a:pPr marL="0" indent="0">
              <a:buNone/>
            </a:pPr>
            <a:endParaRPr lang="en-US" dirty="0"/>
          </a:p>
        </p:txBody>
      </p:sp>
    </p:spTree>
    <p:extLst>
      <p:ext uri="{BB962C8B-B14F-4D97-AF65-F5344CB8AC3E}">
        <p14:creationId xmlns:p14="http://schemas.microsoft.com/office/powerpoint/2010/main" val="386458598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smtClean="0"/>
          </a:p>
          <a:p>
            <a:pPr marL="0" indent="0">
              <a:buNone/>
            </a:pPr>
            <a:r>
              <a:rPr lang="en-US" sz="2000" b="1" dirty="0" smtClean="0"/>
              <a:t>Choose between:</a:t>
            </a:r>
          </a:p>
          <a:p>
            <a:pPr marL="0" indent="0">
              <a:buNone/>
            </a:pPr>
            <a:endParaRPr lang="en-US" sz="2000" b="1" dirty="0"/>
          </a:p>
          <a:p>
            <a:pPr marL="457200" indent="-457200">
              <a:buAutoNum type="alphaUcPeriod"/>
            </a:pPr>
            <a:r>
              <a:rPr lang="en-US" sz="2000" b="1" dirty="0" smtClean="0"/>
              <a:t>Pay </a:t>
            </a:r>
            <a:r>
              <a:rPr lang="en-US" sz="2000" b="1" dirty="0"/>
              <a:t>$20 </a:t>
            </a:r>
            <a:r>
              <a:rPr lang="en-US" sz="2000" b="1" dirty="0" smtClean="0"/>
              <a:t>cash</a:t>
            </a:r>
          </a:p>
          <a:p>
            <a:pPr marL="457200" indent="-457200">
              <a:buAutoNum type="alphaUcPeriod"/>
            </a:pPr>
            <a:r>
              <a:rPr lang="en-US" sz="2000" b="1" dirty="0" smtClean="0"/>
              <a:t>a </a:t>
            </a:r>
            <a:r>
              <a:rPr lang="en-US" sz="2000" b="1" dirty="0"/>
              <a:t>sure, short, painful, but not dangerous electric </a:t>
            </a:r>
            <a:r>
              <a:rPr lang="en-US" sz="2000" b="1" dirty="0" smtClean="0"/>
              <a:t>shock</a:t>
            </a:r>
          </a:p>
          <a:p>
            <a:endParaRPr lang="en-US" sz="2000" b="1" dirty="0"/>
          </a:p>
          <a:p>
            <a:pPr marL="0" indent="0">
              <a:buNone/>
            </a:pPr>
            <a:r>
              <a:rPr lang="en-US" sz="2000" b="1" dirty="0" smtClean="0"/>
              <a:t>How much would you pay to avoid a </a:t>
            </a:r>
            <a:r>
              <a:rPr lang="en-US" sz="2000" b="1" dirty="0"/>
              <a:t>1% chance of an electric </a:t>
            </a:r>
            <a:r>
              <a:rPr lang="en-US" sz="2000" b="1" dirty="0" smtClean="0"/>
              <a:t>shock? </a:t>
            </a:r>
          </a:p>
          <a:p>
            <a:pPr marL="0" indent="0">
              <a:buNone/>
            </a:pPr>
            <a:r>
              <a:rPr lang="en-US" sz="2000" b="1" dirty="0"/>
              <a:t>How much would you pay to avoid a 1% chance of </a:t>
            </a:r>
            <a:r>
              <a:rPr lang="en-US" sz="2000" b="1" dirty="0" smtClean="0"/>
              <a:t>$20 payment? </a:t>
            </a:r>
            <a:endParaRPr lang="en-US" sz="2000" b="1" dirty="0"/>
          </a:p>
          <a:p>
            <a:pPr marL="0" indent="0">
              <a:buNone/>
            </a:pPr>
            <a:endParaRPr lang="en-US" sz="2000" b="1" dirty="0" smtClean="0"/>
          </a:p>
          <a:p>
            <a:pPr marL="0" indent="0">
              <a:buNone/>
            </a:pPr>
            <a:endParaRPr lang="en-US" sz="2000" b="1" dirty="0"/>
          </a:p>
        </p:txBody>
      </p:sp>
    </p:spTree>
    <p:extLst>
      <p:ext uri="{BB962C8B-B14F-4D97-AF65-F5344CB8AC3E}">
        <p14:creationId xmlns:p14="http://schemas.microsoft.com/office/powerpoint/2010/main" val="18648376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r>
              <a:rPr lang="en-US" sz="2400" b="1" dirty="0"/>
              <a:t>Conclusion</a:t>
            </a:r>
            <a:endParaRPr lang="en-US" sz="2400" dirty="0"/>
          </a:p>
          <a:p>
            <a:pPr marL="0" indent="0">
              <a:buNone/>
            </a:pPr>
            <a:endParaRPr lang="en-US" sz="2000" b="1" dirty="0" smtClean="0"/>
          </a:p>
          <a:p>
            <a:pPr marL="0" indent="0">
              <a:buNone/>
            </a:pPr>
            <a:endParaRPr lang="en-US" sz="2000" b="1" dirty="0"/>
          </a:p>
          <a:p>
            <a:pPr marL="0" indent="0">
              <a:buNone/>
            </a:pPr>
            <a:r>
              <a:rPr lang="en-US" sz="2000" b="1" dirty="0" smtClean="0"/>
              <a:t>Attempts </a:t>
            </a:r>
            <a:r>
              <a:rPr lang="en-US" sz="2000" b="1" dirty="0"/>
              <a:t>to capture in a graph all the factors that underlie people’s happiness - utility - and predict people’s choices are bound to </a:t>
            </a:r>
            <a:r>
              <a:rPr lang="en-US" sz="2000" b="1" dirty="0" smtClean="0"/>
              <a:t>fail</a:t>
            </a:r>
          </a:p>
          <a:p>
            <a:pPr marL="0" indent="0">
              <a:buNone/>
            </a:pPr>
            <a:endParaRPr lang="en-US" sz="2000" b="1" dirty="0" smtClean="0"/>
          </a:p>
          <a:p>
            <a:pPr marL="0" indent="0">
              <a:buNone/>
            </a:pPr>
            <a:r>
              <a:rPr lang="en-US" sz="2000" b="1" smtClean="0"/>
              <a:t>Placing </a:t>
            </a:r>
            <a:r>
              <a:rPr lang="en-US" sz="2000" b="1" dirty="0"/>
              <a:t>Expected-Utility Theory and Prospect </a:t>
            </a:r>
            <a:r>
              <a:rPr lang="en-US" sz="2000" b="1" dirty="0" smtClean="0"/>
              <a:t>Theory side </a:t>
            </a:r>
            <a:r>
              <a:rPr lang="en-US" sz="2000" b="1" dirty="0"/>
              <a:t>by side highlights differences in notions of risk and risk-aversion, whether variance-aversion, loss-aversion, or shortfall-aversion, and the tensions among </a:t>
            </a:r>
            <a:r>
              <a:rPr lang="en-US" sz="2000" b="1"/>
              <a:t>these </a:t>
            </a:r>
            <a:r>
              <a:rPr lang="en-US" sz="2000" b="1" smtClean="0"/>
              <a:t>notions</a:t>
            </a:r>
            <a:endParaRPr lang="en-US" sz="2000" b="1" dirty="0"/>
          </a:p>
        </p:txBody>
      </p:sp>
    </p:spTree>
    <p:extLst>
      <p:ext uri="{BB962C8B-B14F-4D97-AF65-F5344CB8AC3E}">
        <p14:creationId xmlns:p14="http://schemas.microsoft.com/office/powerpoint/2010/main" val="762183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2000" b="1" dirty="0" smtClean="0">
                <a:latin typeface="+mn-lt"/>
              </a:rPr>
              <a:t>Experienced-happiness stops increasing at $75,000 of </a:t>
            </a:r>
            <a:r>
              <a:rPr lang="en-US" sz="2000" b="1" dirty="0" smtClean="0">
                <a:latin typeface="+mn-lt"/>
              </a:rPr>
              <a:t>annual income</a:t>
            </a:r>
            <a:br>
              <a:rPr lang="en-US" sz="2000" b="1" dirty="0" smtClean="0">
                <a:latin typeface="+mn-lt"/>
              </a:rPr>
            </a:br>
            <a:r>
              <a:rPr lang="en-US" sz="2000" b="1" dirty="0" smtClean="0">
                <a:latin typeface="+mn-lt"/>
              </a:rPr>
              <a:t>Life-evaluation does not stop increasing as income increases</a:t>
            </a:r>
            <a:br>
              <a:rPr lang="en-US" sz="2000" b="1" dirty="0" smtClean="0">
                <a:latin typeface="+mn-lt"/>
              </a:rPr>
            </a:br>
            <a:r>
              <a:rPr lang="en-US" sz="2000" b="1" dirty="0" smtClean="0">
                <a:latin typeface="+mn-lt"/>
              </a:rPr>
              <a:t>How is experienced-happiness different from life-evaluation?</a:t>
            </a:r>
            <a:br>
              <a:rPr lang="en-US" sz="2000" b="1" dirty="0" smtClean="0">
                <a:latin typeface="+mn-lt"/>
              </a:rPr>
            </a:br>
            <a:endParaRPr lang="en-US" sz="2000" b="1" dirty="0">
              <a:latin typeface="+mn-lt"/>
            </a:endParaRPr>
          </a:p>
        </p:txBody>
      </p:sp>
      <p:graphicFrame>
        <p:nvGraphicFramePr>
          <p:cNvPr id="6" name="Chart 5">
            <a:extLst>
              <a:ext uri="{FF2B5EF4-FFF2-40B4-BE49-F238E27FC236}">
                <a16:creationId xmlns:a16="http://schemas.microsoft.com/office/drawing/2014/main" xmlns="" id="{731BDDC9-E1CB-417D-A7BC-23BBE14D7472}"/>
              </a:ext>
            </a:extLst>
          </p:cNvPr>
          <p:cNvGraphicFramePr>
            <a:graphicFrameLocks/>
          </p:cNvGraphicFramePr>
          <p:nvPr>
            <p:extLst/>
          </p:nvPr>
        </p:nvGraphicFramePr>
        <p:xfrm>
          <a:off x="628650" y="1920281"/>
          <a:ext cx="7456466" cy="455085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6412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dirty="0"/>
          </a:p>
          <a:p>
            <a:pPr marL="0" indent="0">
              <a:buNone/>
            </a:pPr>
            <a:r>
              <a:rPr lang="en-US" sz="2000" b="1" dirty="0" smtClean="0"/>
              <a:t>The </a:t>
            </a:r>
            <a:r>
              <a:rPr lang="en-US" sz="2000" b="1" dirty="0" smtClean="0"/>
              <a:t>experienced-happiness </a:t>
            </a:r>
            <a:r>
              <a:rPr lang="en-US" sz="2000" b="1" dirty="0"/>
              <a:t>of Ann is likely greater than Margaret’s because Ann </a:t>
            </a:r>
            <a:r>
              <a:rPr lang="en-US" sz="2000" b="1" dirty="0" smtClean="0"/>
              <a:t>gained </a:t>
            </a:r>
            <a:r>
              <a:rPr lang="en-US" sz="2000" b="1" dirty="0"/>
              <a:t>yesterday while Margaret </a:t>
            </a:r>
            <a:r>
              <a:rPr lang="en-US" sz="2000" b="1" dirty="0" smtClean="0"/>
              <a:t>lost</a:t>
            </a:r>
          </a:p>
          <a:p>
            <a:pPr marL="0" indent="0">
              <a:buNone/>
            </a:pPr>
            <a:endParaRPr lang="en-US" sz="2000" b="1" dirty="0" smtClean="0"/>
          </a:p>
          <a:p>
            <a:pPr marL="0" indent="0">
              <a:buNone/>
            </a:pPr>
            <a:r>
              <a:rPr lang="en-US" sz="2000" b="1" dirty="0" smtClean="0"/>
              <a:t>Ann experiences happiness and pride</a:t>
            </a:r>
          </a:p>
          <a:p>
            <a:pPr marL="0" indent="0">
              <a:buNone/>
            </a:pPr>
            <a:endParaRPr lang="en-US" sz="2000" b="1" dirty="0" smtClean="0"/>
          </a:p>
          <a:p>
            <a:pPr marL="0" indent="0">
              <a:buNone/>
            </a:pPr>
            <a:r>
              <a:rPr lang="en-US" sz="2000" b="1" dirty="0" smtClean="0"/>
              <a:t>Margaret experiences sadness and regret</a:t>
            </a:r>
            <a:endParaRPr lang="en-US" sz="2000" b="1" dirty="0"/>
          </a:p>
          <a:p>
            <a:pPr marL="0" indent="0">
              <a:buNone/>
            </a:pPr>
            <a:endParaRPr lang="en-US" sz="2000" b="1" dirty="0"/>
          </a:p>
          <a:p>
            <a:pPr marL="0" indent="0">
              <a:buNone/>
            </a:pPr>
            <a:r>
              <a:rPr lang="en-US" sz="2000" b="1" dirty="0" smtClean="0"/>
              <a:t>But </a:t>
            </a:r>
            <a:r>
              <a:rPr lang="en-US" sz="2000" b="1" dirty="0"/>
              <a:t>the life evaluation of Margaret is likely greater than Ann’s because Margaret’s wealth is $3 million, exceeding Ann’s $1.5 million</a:t>
            </a:r>
          </a:p>
          <a:p>
            <a:endParaRPr lang="en-US" b="1" dirty="0"/>
          </a:p>
        </p:txBody>
      </p:sp>
    </p:spTree>
    <p:extLst>
      <p:ext uri="{BB962C8B-B14F-4D97-AF65-F5344CB8AC3E}">
        <p14:creationId xmlns:p14="http://schemas.microsoft.com/office/powerpoint/2010/main" val="9669994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b="1" dirty="0" smtClean="0"/>
          </a:p>
          <a:p>
            <a:pPr marL="0" indent="0">
              <a:buNone/>
            </a:pPr>
            <a:r>
              <a:rPr lang="en-US" sz="2000" b="1" dirty="0" smtClean="0"/>
              <a:t>Expected-utility </a:t>
            </a:r>
            <a:r>
              <a:rPr lang="en-US" sz="2000" b="1" dirty="0"/>
              <a:t>theory and prospect theory are two theories that assess happiness and predict choices</a:t>
            </a:r>
          </a:p>
          <a:p>
            <a:pPr marL="0" indent="0">
              <a:buNone/>
            </a:pPr>
            <a:endParaRPr lang="en-US" sz="2000" b="1" dirty="0"/>
          </a:p>
          <a:p>
            <a:pPr marL="0" indent="0">
              <a:buNone/>
            </a:pPr>
            <a:endParaRPr lang="en-US" sz="2000" b="1" dirty="0"/>
          </a:p>
          <a:p>
            <a:pPr marL="0" indent="0">
              <a:buNone/>
            </a:pPr>
            <a:r>
              <a:rPr lang="en-US" sz="2000" b="1" dirty="0"/>
              <a:t>A comprehensive theory that assesses happiness and predicts choices combines expected-utility theory and prospect theory and goes beyond them</a:t>
            </a:r>
          </a:p>
        </p:txBody>
      </p:sp>
    </p:spTree>
    <p:extLst>
      <p:ext uri="{BB962C8B-B14F-4D97-AF65-F5344CB8AC3E}">
        <p14:creationId xmlns:p14="http://schemas.microsoft.com/office/powerpoint/2010/main" val="22020088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400" b="1" dirty="0">
                <a:latin typeface="+mn-lt"/>
              </a:rPr>
              <a:t>Expected-Utility Theory and Prospect Theory</a:t>
            </a:r>
            <a:endParaRPr lang="en-US" sz="2400" dirty="0">
              <a:latin typeface="+mn-lt"/>
            </a:endParaRPr>
          </a:p>
        </p:txBody>
      </p:sp>
      <p:sp>
        <p:nvSpPr>
          <p:cNvPr id="3" name="Content Placeholder 2"/>
          <p:cNvSpPr>
            <a:spLocks noGrp="1"/>
          </p:cNvSpPr>
          <p:nvPr>
            <p:ph idx="1"/>
          </p:nvPr>
        </p:nvSpPr>
        <p:spPr/>
        <p:txBody>
          <a:bodyPr>
            <a:normAutofit/>
          </a:bodyPr>
          <a:lstStyle/>
          <a:p>
            <a:pPr marL="0" indent="0">
              <a:buNone/>
            </a:pPr>
            <a:endParaRPr lang="en-US" sz="2000" dirty="0"/>
          </a:p>
          <a:p>
            <a:pPr marL="0" indent="0">
              <a:buNone/>
            </a:pPr>
            <a:endParaRPr lang="en-US" sz="2000" dirty="0"/>
          </a:p>
          <a:p>
            <a:pPr marL="0" indent="0">
              <a:buNone/>
            </a:pPr>
            <a:r>
              <a:rPr lang="en-US" sz="2000" b="1" dirty="0"/>
              <a:t>Utility in expected-utility theory is </a:t>
            </a:r>
            <a:r>
              <a:rPr lang="en-US" sz="2000" b="1" i="1" dirty="0" smtClean="0"/>
              <a:t>wealth-utility</a:t>
            </a:r>
            <a:r>
              <a:rPr lang="en-US" sz="2000" b="1" dirty="0"/>
              <a:t> </a:t>
            </a:r>
            <a:r>
              <a:rPr lang="en-US" sz="2000" b="1" dirty="0" smtClean="0"/>
              <a:t>--</a:t>
            </a:r>
            <a:r>
              <a:rPr lang="en-US" sz="2000" b="1" dirty="0" smtClean="0"/>
              <a:t> </a:t>
            </a:r>
            <a:r>
              <a:rPr lang="en-US" sz="2000" b="1" dirty="0"/>
              <a:t>life-evaluation or sustained happiness derived from wealth</a:t>
            </a:r>
          </a:p>
          <a:p>
            <a:pPr marL="0" indent="0">
              <a:buNone/>
            </a:pPr>
            <a:endParaRPr lang="en-US" sz="2000" b="1" dirty="0"/>
          </a:p>
          <a:p>
            <a:pPr marL="0" indent="0">
              <a:buNone/>
            </a:pPr>
            <a:endParaRPr lang="en-US" sz="2000" b="1" dirty="0" smtClean="0"/>
          </a:p>
          <a:p>
            <a:pPr marL="0" indent="0">
              <a:buNone/>
            </a:pPr>
            <a:r>
              <a:rPr lang="en-US" sz="2000" b="1" dirty="0" smtClean="0"/>
              <a:t>One </a:t>
            </a:r>
            <a:r>
              <a:rPr lang="en-US" sz="2000" b="1" dirty="0"/>
              <a:t>prediction of expected-utility theory is that sustained happiness from wealth is high when wealth is high, placing the wealthy higher on the life-evaluation ladder</a:t>
            </a:r>
          </a:p>
        </p:txBody>
      </p:sp>
    </p:spTree>
    <p:extLst>
      <p:ext uri="{BB962C8B-B14F-4D97-AF65-F5344CB8AC3E}">
        <p14:creationId xmlns:p14="http://schemas.microsoft.com/office/powerpoint/2010/main" val="936315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1770059664"/>
              </p:ext>
            </p:extLst>
          </p:nvPr>
        </p:nvGraphicFramePr>
        <p:xfrm>
          <a:off x="552949" y="921045"/>
          <a:ext cx="7951769" cy="5671141"/>
        </p:xfrm>
        <a:graphic>
          <a:graphicData uri="http://schemas.openxmlformats.org/drawingml/2006/chart">
            <c:chart xmlns:c="http://schemas.openxmlformats.org/drawingml/2006/chart" xmlns:r="http://schemas.openxmlformats.org/officeDocument/2006/relationships" r:id="rId3"/>
          </a:graphicData>
        </a:graphic>
      </p:graphicFrame>
      <p:sp>
        <p:nvSpPr>
          <p:cNvPr id="3" name="Title 2"/>
          <p:cNvSpPr>
            <a:spLocks noGrp="1"/>
          </p:cNvSpPr>
          <p:nvPr>
            <p:ph type="title"/>
          </p:nvPr>
        </p:nvSpPr>
        <p:spPr>
          <a:xfrm>
            <a:off x="618018" y="78047"/>
            <a:ext cx="7886700" cy="1325563"/>
          </a:xfrm>
        </p:spPr>
        <p:txBody>
          <a:bodyPr>
            <a:normAutofit/>
          </a:bodyPr>
          <a:lstStyle/>
          <a:p>
            <a:r>
              <a:rPr lang="en-US" sz="2000" b="1" dirty="0"/>
              <a:t>Figure 6-1: Wealth and wealth-utility in expected-utility theory</a:t>
            </a:r>
            <a:endParaRPr lang="en-US" sz="2000" dirty="0"/>
          </a:p>
        </p:txBody>
      </p:sp>
    </p:spTree>
    <p:extLst>
      <p:ext uri="{BB962C8B-B14F-4D97-AF65-F5344CB8AC3E}">
        <p14:creationId xmlns:p14="http://schemas.microsoft.com/office/powerpoint/2010/main" val="41001147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7264</TotalTime>
  <Words>2971</Words>
  <Application>Microsoft Office PowerPoint</Application>
  <PresentationFormat>On-screen Show (4:3)</PresentationFormat>
  <Paragraphs>451</Paragraphs>
  <Slides>43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PowerPoint Presentation</vt:lpstr>
      <vt:lpstr>Expected-Utility Theory and Prospect Theory</vt:lpstr>
      <vt:lpstr>Expected-Utility Theory and Prospect Theory</vt:lpstr>
      <vt:lpstr>Expected-Utility Theory and Prospect Theory</vt:lpstr>
      <vt:lpstr>Experienced-happiness stops increasing at $75,000 of annual income Life-evaluation does not stop increasing as income increases How is experienced-happiness different from life-evaluation? </vt:lpstr>
      <vt:lpstr>Expected-Utility Theory and Prospect Theory</vt:lpstr>
      <vt:lpstr>Expected-Utility Theory and Prospect Theory</vt:lpstr>
      <vt:lpstr>Expected-Utility Theory and Prospect Theory</vt:lpstr>
      <vt:lpstr>Figure 6-1: Wealth and wealth-utility in expected-utility theory</vt:lpstr>
      <vt:lpstr>Expected-Utility Theory and Prospect Theory</vt:lpstr>
      <vt:lpstr>Figure 6-2: Gains and losses and Gain-Loss Utility in prospect theory</vt:lpstr>
      <vt:lpstr>Expected-Utility Theory and Prospect Theory</vt:lpstr>
      <vt:lpstr>Expected-Utility Theory and Prospect Theory</vt:lpstr>
      <vt:lpstr>Expected-Utility Theory and Prospect Theory</vt:lpstr>
      <vt:lpstr>Expected-Utility Theory and Prospect Theory</vt:lpstr>
      <vt:lpstr>Figure 6-3: Choices by expected-utility theory when gamble outcomes cannot reduce total wealth  </vt:lpstr>
      <vt:lpstr>Figure 6-4: Choices by prospect theory when outcomes are all in the domain of gains </vt:lpstr>
      <vt:lpstr>Expected-Utility Theory and Prospect Theory</vt:lpstr>
      <vt:lpstr>Figure 6-5: Choices by expected-utility theory when some outcomes can reduce total wealth </vt:lpstr>
      <vt:lpstr>Figure 6-6: Choices by prospect theory when some outcomes are in the domain-of-losses </vt:lpstr>
      <vt:lpstr>Figure 6-7: Choices of people who vary in loss-aversion </vt:lpstr>
      <vt:lpstr>Expected-Utility Theory and Prospect Theory</vt:lpstr>
      <vt:lpstr>Figure 6-8: Loss-aversion of men and women in China, U.K., U.S., and Vietnam </vt:lpstr>
      <vt:lpstr>Expected-Utility Theory and Prospect Theory</vt:lpstr>
      <vt:lpstr>Expected-Utility Theory and Prospect Theory</vt:lpstr>
      <vt:lpstr>Figure 6-9: Shortfall-aversion in prospect theory   </vt:lpstr>
      <vt:lpstr>Expected-Utility Theory and Prospect Theory</vt:lpstr>
      <vt:lpstr>Expected-Utility Theory and Prospect Theory</vt:lpstr>
      <vt:lpstr>Expected-Utility Theory and Prospect Theory</vt:lpstr>
      <vt:lpstr>Expected-Utility Theory and Prospect Theory</vt:lpstr>
      <vt:lpstr>Expected-Utility Theory and Prospect Theory</vt:lpstr>
      <vt:lpstr>Expected-Utility Theory and Prospect Theory</vt:lpstr>
      <vt:lpstr>Expected-Utility Theory and Prospect Theory</vt:lpstr>
      <vt:lpstr>Expected-Utility Theory and Prospect Theory</vt:lpstr>
      <vt:lpstr>PowerPoint Presentation</vt:lpstr>
      <vt:lpstr>Emotional benefits of hope of winning a large amount </vt:lpstr>
      <vt:lpstr>Emotional costs of fear of losing a large amount </vt:lpstr>
      <vt:lpstr>Emotional costs of anticipated regret of foregoing a sure gain of a large amount </vt:lpstr>
      <vt:lpstr>Emotional benefits of hope of avoiding a sure loss of a large amount </vt:lpstr>
      <vt:lpstr>Expected-Utility Theory and Prospect Theory</vt:lpstr>
      <vt:lpstr>Expected-Utility Theory and Prospect Theory</vt:lpstr>
      <vt:lpstr>Expected-Utility Theory and Prospect Theory</vt:lpstr>
      <vt:lpstr>Expected-Utility Theory and Prospect Theory</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Young</dc:creator>
  <cp:lastModifiedBy>Meir</cp:lastModifiedBy>
  <cp:revision>115</cp:revision>
  <dcterms:created xsi:type="dcterms:W3CDTF">2016-03-24T04:40:29Z</dcterms:created>
  <dcterms:modified xsi:type="dcterms:W3CDTF">2016-10-27T17:36:06Z</dcterms:modified>
</cp:coreProperties>
</file>